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8" r:id="rId1"/>
    <p:sldMasterId id="2147483789" r:id="rId2"/>
    <p:sldMasterId id="2147483791" r:id="rId3"/>
    <p:sldMasterId id="2147483824" r:id="rId4"/>
  </p:sldMasterIdLst>
  <p:notesMasterIdLst>
    <p:notesMasterId r:id="rId15"/>
  </p:notesMasterIdLst>
  <p:sldIdLst>
    <p:sldId id="256" r:id="rId5"/>
    <p:sldId id="284" r:id="rId6"/>
    <p:sldId id="273" r:id="rId7"/>
    <p:sldId id="275" r:id="rId8"/>
    <p:sldId id="276" r:id="rId9"/>
    <p:sldId id="277" r:id="rId10"/>
    <p:sldId id="282" r:id="rId11"/>
    <p:sldId id="274" r:id="rId12"/>
    <p:sldId id="279" r:id="rId13"/>
    <p:sldId id="280" r:id="rId14"/>
  </p:sldIdLst>
  <p:sldSz cx="9144000" cy="6858000" type="screen4x3"/>
  <p:notesSz cx="6858000" cy="9144000"/>
  <p:defaultTextStyle>
    <a:defPPr>
      <a:defRPr lang="en-GB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742950" indent="-28575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1143000" indent="-228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600200" indent="-228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2057400" indent="-228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CC0000"/>
    <a:srgbClr val="206239"/>
    <a:srgbClr val="1C5431"/>
    <a:srgbClr val="004600"/>
    <a:srgbClr val="287A48"/>
    <a:srgbClr val="339933"/>
    <a:srgbClr val="663300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07" autoAdjust="0"/>
    <p:restoredTop sz="96923" autoAdjust="0"/>
  </p:normalViewPr>
  <p:slideViewPr>
    <p:cSldViewPr>
      <p:cViewPr varScale="1">
        <p:scale>
          <a:sx n="82" d="100"/>
          <a:sy n="82" d="100"/>
        </p:scale>
        <p:origin x="-1282" y="-8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96712" cy="1249045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Arial" charset="0"/>
      </a:defRPr>
    </a:lvl1pPr>
    <a:lvl2pPr marL="742950" indent="-285750" algn="l" defTabSz="457200" rtl="0" fontAlgn="base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Arial" charset="0"/>
      </a:defRPr>
    </a:lvl2pPr>
    <a:lvl3pPr marL="1143000" indent="-228600" algn="l" defTabSz="457200" rtl="0" fontAlgn="base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Arial" charset="0"/>
      </a:defRPr>
    </a:lvl3pPr>
    <a:lvl4pPr marL="1600200" indent="-228600" algn="l" defTabSz="457200" rtl="0" fontAlgn="base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Arial" charset="0"/>
      </a:defRPr>
    </a:lvl4pPr>
    <a:lvl5pPr marL="2057400" indent="-228600" algn="l" defTabSz="457200" rtl="0" fontAlgn="base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5603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r-Latn-CS" smtClean="0"/>
              <a:t>Kliknite i uredite stilove teksta mastera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A764D0-37CD-4452-9500-473A8EF8B7F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r-Latn-CS" smtClean="0"/>
              <a:t>Kliknite i uredite stilove teksta mastera</a:t>
            </a:r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34ECEC-3731-4FBE-A759-A066F42C74A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sadržaj 2"/>
          <p:cNvSpPr>
            <a:spLocks noGrp="1"/>
          </p:cNvSpPr>
          <p:nvPr>
            <p:ph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r-Latn-CS" smtClean="0"/>
              <a:t>Kliknite i uredite stilove teksta mastera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r-Latn-CS" smtClean="0"/>
              <a:t>Kliknite i uredite stilove teksta mastera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017FBD-BF05-41DE-816A-5E86E817D31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stilove teksta mastera</a:t>
            </a:r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 smtClean="0"/>
              <a:t>Kliknite i uredite stilove teksta mastera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5" name="Čuvar mesta za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stilove teksta mastera</a:t>
            </a:r>
          </a:p>
        </p:txBody>
      </p:sp>
      <p:sp>
        <p:nvSpPr>
          <p:cNvPr id="6" name="Čuvar mesta za sadržaj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 smtClean="0"/>
              <a:t>Kliknite i uredite stilove teksta mastera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7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3E8BA-DE47-4555-8324-57E6C3078C9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347411-937D-4BEC-BB49-BC77481419A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8C2FD7-8DB3-428C-B097-DFAE10F2B43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r-Latn-CS" smtClean="0"/>
              <a:t>Kliknite i uredite stilove teksta mastera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 smtClean="0"/>
              <a:t>Kliknite i uredite stilove teksta mastera</a:t>
            </a:r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3234C3-AB72-4BF0-87ED-FDACF267803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slik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 smtClean="0"/>
              <a:t>Kliknite i uredite stilove teksta mastera</a:t>
            </a:r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C9888D-32E6-4361-9A80-2EBAA2C0360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r-Latn-CS" smtClean="0"/>
              <a:t>Kliknite i uredite stilove teksta mastera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BA4F2A-277D-492B-A035-11FC5E145E6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ni naslov 1"/>
          <p:cNvSpPr>
            <a:spLocks noGrp="1"/>
          </p:cNvSpPr>
          <p:nvPr>
            <p:ph type="title" orient="vert"/>
          </p:nvPr>
        </p:nvSpPr>
        <p:spPr>
          <a:xfrm>
            <a:off x="5827713" y="227013"/>
            <a:ext cx="1868487" cy="5868987"/>
          </a:xfrm>
        </p:spPr>
        <p:txBody>
          <a:bodyPr vert="eaVert"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>
          <a:xfrm>
            <a:off x="219075" y="227013"/>
            <a:ext cx="5456238" cy="5868987"/>
          </a:xfrm>
        </p:spPr>
        <p:txBody>
          <a:bodyPr vert="eaVert"/>
          <a:lstStyle/>
          <a:p>
            <a:pPr lvl="0"/>
            <a:r>
              <a:rPr lang="sr-Latn-CS" smtClean="0"/>
              <a:t>Kliknite i uredite stilove teksta mastera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486DD7-7FD1-4345-A7E3-00D2A2DD6DC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8178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178179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8180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8181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8182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8183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8184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8185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8186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8187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8188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8189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8190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8191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8192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8193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8194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8195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8196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8197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8198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78199" name="Rectangle 23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7D7640DD-183D-4079-9054-9C08A9D92175}" type="datetimeFigureOut">
              <a:rPr lang="sr-Latn-CS"/>
              <a:pPr/>
              <a:t>14.10.2019.</a:t>
            </a:fld>
            <a:endParaRPr lang="en-US"/>
          </a:p>
        </p:txBody>
      </p:sp>
      <p:sp>
        <p:nvSpPr>
          <p:cNvPr id="178200" name="Rectangle 2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78201" name="Rectangle 2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CEDA54A-F410-4AEE-964B-077BCEB2098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57FED5-0B70-48A9-8E03-1A1C2E014DF5}" type="datetimeFigureOut">
              <a:rPr lang="sr-Latn-CS"/>
              <a:pPr/>
              <a:t>14.10.2019.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D066D0-670E-45F0-90F7-95846388DFC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582934B-4B76-45EA-A608-DC19CEE74B15}" type="datetimeFigureOut">
              <a:rPr lang="sr-Latn-CS"/>
              <a:pPr/>
              <a:t>14.10.2019.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5975C2-2B0A-44FD-A864-D4A6AAF16D8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5E4BE2-BDEA-425A-8003-AF9E47DACD56}" type="datetimeFigureOut">
              <a:rPr lang="sr-Latn-CS"/>
              <a:pPr/>
              <a:t>14.10.2019.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7654E4-9335-44CD-930E-C3FDF9F7F1D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660A2C-D20F-40AF-9051-D57360E0D11C}" type="datetimeFigureOut">
              <a:rPr lang="sr-Latn-CS"/>
              <a:pPr/>
              <a:t>14.10.2019.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8C1892-11E6-4C4E-BF67-63308DC3583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90310F2-A1AB-46A1-BCE9-252C0EC42CA9}" type="datetimeFigureOut">
              <a:rPr lang="sr-Latn-CS"/>
              <a:pPr/>
              <a:t>14.10.2019.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57F23B-829A-4317-B2EF-9A7DE654237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733FDB9-9D2C-46C7-A8AB-BAD43775265D}" type="datetimeFigureOut">
              <a:rPr lang="sr-Latn-CS"/>
              <a:pPr/>
              <a:t>14.10.2019.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15439A-9531-4DC8-B5BD-542F8F968B4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362F25-8645-40EA-8663-C898EA984776}" type="datetimeFigureOut">
              <a:rPr lang="sr-Latn-CS"/>
              <a:pPr/>
              <a:t>14.10.2019.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06BE90-8553-49DA-B517-267D47C9AFF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7549AB-7624-4DCF-A509-E5712FB5A664}" type="datetimeFigureOut">
              <a:rPr lang="sr-Latn-CS"/>
              <a:pPr/>
              <a:t>14.10.2019.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9EDD2B-5797-4DAF-AA46-6A27C569EA5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E8B406E-CB60-43CA-A7EE-34B959F0D971}" type="datetimeFigureOut">
              <a:rPr lang="sr-Latn-CS"/>
              <a:pPr/>
              <a:t>14.10.2019.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F0FA6E-8EA4-4F2A-8DAC-E96C338051B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5372FA8-DA2E-4475-9596-4941B601DBB7}" type="datetimeFigureOut">
              <a:rPr lang="sr-Latn-CS"/>
              <a:pPr/>
              <a:t>14.10.2019.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DE186B-CDCD-4DEB-8069-26C992B5045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2450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232451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endParaRPr lang="en-US" sz="2400">
                <a:latin typeface="Times New Roman" pitchFamily="18" charset="0"/>
              </a:endParaRPr>
            </a:p>
          </p:txBody>
        </p:sp>
        <p:grpSp>
          <p:nvGrpSpPr>
            <p:cNvPr id="232452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232453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1" hangingPunct="1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232454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1" hangingPunct="1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232455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32456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232457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1" hangingPunct="1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232458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232459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2460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32461" name="Rectangle 13"/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C7247BA1-9CDF-451F-B354-C4C067EFBDE6}" type="datetimeFigureOut">
              <a:rPr lang="en-US"/>
              <a:pPr/>
              <a:t>10/14/2019</a:t>
            </a:fld>
            <a:endParaRPr lang="en-US"/>
          </a:p>
        </p:txBody>
      </p:sp>
      <p:sp>
        <p:nvSpPr>
          <p:cNvPr id="232462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32463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19A69FF-C67F-4338-BEB2-7233512D76D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AE25FD4-1C14-47EF-94B8-3DA60710131C}" type="datetimeFigureOut">
              <a:rPr lang="en-US"/>
              <a:pPr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FF129E-FB80-4698-9091-2C32DBF8C97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E4FB5C-904F-498E-8216-315F5356490E}" type="datetimeFigureOut">
              <a:rPr lang="en-US"/>
              <a:pPr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DB5819-407A-4C66-96F5-593AE6F08FC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696781F-9FCF-4629-BE26-5ECD03D3E6E4}" type="datetimeFigureOut">
              <a:rPr lang="en-US"/>
              <a:pPr/>
              <a:t>10/14/2019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6292EC-5A30-4402-A4EA-14DD6AC88FD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A8081AE-C8B4-40F4-AE4F-B5368EB1D2D5}" type="datetimeFigureOut">
              <a:rPr lang="en-US"/>
              <a:pPr/>
              <a:t>10/14/2019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DF2275-6D66-4334-9D2E-ABFBFC36E9E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119777-E1ED-4097-ADE4-61016C0ED91A}" type="datetimeFigureOut">
              <a:rPr lang="en-US"/>
              <a:pPr/>
              <a:t>10/14/2019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B74E4A-AAA1-4CE3-8C67-2FCE5077FEA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735B34D-78EC-40FE-AD00-C7D7361C42F3}" type="datetimeFigureOut">
              <a:rPr lang="en-US"/>
              <a:pPr/>
              <a:t>10/14/2019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0677D9-2304-4338-BB8B-283ED78A064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05B63D-01C5-4869-9BD7-EA0228ABC366}" type="datetimeFigureOut">
              <a:rPr lang="en-US"/>
              <a:pPr/>
              <a:t>10/14/2019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A39B14-C2BB-458C-AC5F-9C65AC21A09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8C40C8B-DCF6-41D8-A401-D310A5C0CB72}" type="datetimeFigureOut">
              <a:rPr lang="en-US"/>
              <a:pPr/>
              <a:t>10/14/2019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8E2B9C-573F-483A-A134-657885EDFC0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D76E51-154E-4185-81BD-B4159CD83849}" type="datetimeFigureOut">
              <a:rPr lang="en-US"/>
              <a:pPr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2EFB34-9E8B-4C09-9060-B506446A97F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E0BBC3-2236-44CB-B3CA-93FC1A3105D8}" type="datetimeFigureOut">
              <a:rPr lang="en-US"/>
              <a:pPr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30F5CF-AA82-4383-B078-F68F0BA3A6C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fld id="{EBC03971-D553-4144-9C68-C21B6936C809}" type="datetimeFigureOut">
              <a:rPr lang="en-US"/>
              <a:pPr/>
              <a:t>10/14/2019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9AE5EDF-5EB0-415D-A026-192A8D6385B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ugaonik zaobljenih uglova 9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Pravougaonik zaobljenih uglova 10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Naslov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20" name="Podnaslov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sr-Latn-CS" smtClean="0"/>
              <a:t>Kliknite i uredite stil podnaslova mastera</a:t>
            </a:r>
            <a:endParaRPr lang="en-US"/>
          </a:p>
        </p:txBody>
      </p:sp>
      <p:sp>
        <p:nvSpPr>
          <p:cNvPr id="7" name="Čuvar mesta za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Čuvar mesta za podnožj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Čuvar mesta za broj slajda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3516F1A-62E5-4042-BE15-98F9EF939EC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avougaonik zaobljenih uglova 9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Pravougaonik sa jednim zaobljenim uglom 10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sr-Latn-CS" smtClean="0"/>
              <a:t>Kliknite i uredite stilove teksta mastera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3" name="Čuvar mesta za sliku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sr-Latn-CS" noProof="0" smtClean="0"/>
              <a:t>Kliknite na ikonu da biste dodali sliku</a:t>
            </a:r>
            <a:endParaRPr lang="en-US" noProof="0"/>
          </a:p>
        </p:txBody>
      </p:sp>
      <p:sp>
        <p:nvSpPr>
          <p:cNvPr id="7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90EB48E-5CB9-4484-9580-82AA187CE19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58371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kumimoji="1" lang="en-US" dirty="0"/>
            </a:p>
          </p:txBody>
        </p:sp>
        <p:sp>
          <p:nvSpPr>
            <p:cNvPr id="58372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kumimoji="1" lang="en-US" dirty="0"/>
            </a:p>
          </p:txBody>
        </p:sp>
        <p:sp>
          <p:nvSpPr>
            <p:cNvPr id="58373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kumimoji="1" lang="en-US" dirty="0"/>
            </a:p>
          </p:txBody>
        </p:sp>
        <p:grpSp>
          <p:nvGrpSpPr>
            <p:cNvPr id="13323" name="Group 6"/>
            <p:cNvGrpSpPr>
              <a:grpSpLocks/>
            </p:cNvGrpSpPr>
            <p:nvPr/>
          </p:nvGrpSpPr>
          <p:grpSpPr bwMode="auto">
            <a:xfrm>
              <a:off x="4944" y="1"/>
              <a:ext cx="816" cy="3974"/>
              <a:chOff x="4944" y="1"/>
              <a:chExt cx="816" cy="3974"/>
            </a:xfrm>
          </p:grpSpPr>
          <p:grpSp>
            <p:nvGrpSpPr>
              <p:cNvPr id="13335" name="Group 7"/>
              <p:cNvGrpSpPr>
                <a:grpSpLocks/>
              </p:cNvGrpSpPr>
              <p:nvPr userDrawn="1"/>
            </p:nvGrpSpPr>
            <p:grpSpPr bwMode="auto">
              <a:xfrm>
                <a:off x="5280" y="1"/>
                <a:ext cx="480" cy="1430"/>
                <a:chOff x="5280" y="1"/>
                <a:chExt cx="480" cy="1430"/>
              </a:xfrm>
            </p:grpSpPr>
            <p:grpSp>
              <p:nvGrpSpPr>
                <p:cNvPr id="13356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4" y="0"/>
                  <a:ext cx="174" cy="176"/>
                  <a:chOff x="1657" y="323"/>
                  <a:chExt cx="1691" cy="2560"/>
                </a:xfrm>
              </p:grpSpPr>
              <p:grpSp>
                <p:nvGrpSpPr>
                  <p:cNvPr id="13365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57" y="323"/>
                    <a:ext cx="1691" cy="2560"/>
                    <a:chOff x="1657" y="323"/>
                    <a:chExt cx="1691" cy="2560"/>
                  </a:xfrm>
                </p:grpSpPr>
                <p:sp>
                  <p:nvSpPr>
                    <p:cNvPr id="58378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33" y="323"/>
                      <a:ext cx="1234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US" dirty="0"/>
                    </a:p>
                  </p:txBody>
                </p:sp>
                <p:sp>
                  <p:nvSpPr>
                    <p:cNvPr id="58379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676" y="381"/>
                      <a:ext cx="865" cy="2065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US" dirty="0"/>
                    </a:p>
                  </p:txBody>
                </p:sp>
              </p:grpSp>
              <p:sp>
                <p:nvSpPr>
                  <p:cNvPr id="58380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396" y="1428"/>
                    <a:ext cx="175" cy="247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 dirty="0"/>
                  </a:p>
                </p:txBody>
              </p:sp>
              <p:sp>
                <p:nvSpPr>
                  <p:cNvPr id="58381" name="Freeform 13"/>
                  <p:cNvSpPr>
                    <a:spLocks/>
                  </p:cNvSpPr>
                  <p:nvPr/>
                </p:nvSpPr>
                <p:spPr bwMode="auto">
                  <a:xfrm>
                    <a:off x="2619" y="745"/>
                    <a:ext cx="262" cy="524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 dirty="0"/>
                  </a:p>
                </p:txBody>
              </p:sp>
              <p:sp>
                <p:nvSpPr>
                  <p:cNvPr id="58382" name="Freeform 14"/>
                  <p:cNvSpPr>
                    <a:spLocks/>
                  </p:cNvSpPr>
                  <p:nvPr/>
                </p:nvSpPr>
                <p:spPr bwMode="auto">
                  <a:xfrm>
                    <a:off x="2687" y="1588"/>
                    <a:ext cx="398" cy="349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 dirty="0"/>
                  </a:p>
                </p:txBody>
              </p:sp>
              <p:sp>
                <p:nvSpPr>
                  <p:cNvPr id="58383" name="Freeform 15"/>
                  <p:cNvSpPr>
                    <a:spLocks/>
                  </p:cNvSpPr>
                  <p:nvPr/>
                </p:nvSpPr>
                <p:spPr bwMode="auto">
                  <a:xfrm>
                    <a:off x="2434" y="1923"/>
                    <a:ext cx="146" cy="567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 dirty="0"/>
                  </a:p>
                </p:txBody>
              </p:sp>
              <p:sp>
                <p:nvSpPr>
                  <p:cNvPr id="58384" name="Freeform 16"/>
                  <p:cNvSpPr>
                    <a:spLocks/>
                  </p:cNvSpPr>
                  <p:nvPr/>
                </p:nvSpPr>
                <p:spPr bwMode="auto">
                  <a:xfrm>
                    <a:off x="1910" y="1588"/>
                    <a:ext cx="389" cy="247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 dirty="0"/>
                  </a:p>
                </p:txBody>
              </p:sp>
              <p:sp>
                <p:nvSpPr>
                  <p:cNvPr id="58385" name="Freeform 17"/>
                  <p:cNvSpPr>
                    <a:spLocks/>
                  </p:cNvSpPr>
                  <p:nvPr/>
                </p:nvSpPr>
                <p:spPr bwMode="auto">
                  <a:xfrm>
                    <a:off x="2094" y="934"/>
                    <a:ext cx="233" cy="378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 dirty="0"/>
                  </a:p>
                </p:txBody>
              </p:sp>
            </p:grpSp>
            <p:pic>
              <p:nvPicPr>
                <p:cNvPr id="13357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58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59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60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61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62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63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64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13336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13337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38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39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40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41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42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43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44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45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46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47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48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49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50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51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52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53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54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355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sp>
          <p:nvSpPr>
            <p:cNvPr id="58414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58415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58416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58417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13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58418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13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58419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58420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58421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58422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kumimoji="1" lang="en-US" dirty="0"/>
            </a:p>
          </p:txBody>
        </p:sp>
        <p:sp>
          <p:nvSpPr>
            <p:cNvPr id="58423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58424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 eaLnBrk="1" hangingPunct="1">
                <a:defRPr/>
              </a:pPr>
              <a:endParaRPr kumimoji="1" lang="en-US" dirty="0"/>
            </a:p>
          </p:txBody>
        </p:sp>
      </p:grpSp>
      <p:sp>
        <p:nvSpPr>
          <p:cNvPr id="13315" name="Rectangle 57"/>
          <p:cNvSpPr>
            <a:spLocks noGrp="1" noChangeArrowheads="1"/>
          </p:cNvSpPr>
          <p:nvPr>
            <p:ph type="title"/>
          </p:nvPr>
        </p:nvSpPr>
        <p:spPr bwMode="auto">
          <a:xfrm>
            <a:off x="219075" y="227013"/>
            <a:ext cx="74771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3316" name="Rectangle 58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3525" y="1598613"/>
            <a:ext cx="7386638" cy="449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8427" name="Rectangle 5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2050"/>
            <a:ext cx="1782763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8428" name="Rectangle 6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57425" y="6248400"/>
            <a:ext cx="34559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8429" name="Rectangle 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248400"/>
            <a:ext cx="175577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pPr>
              <a:defRPr/>
            </a:pPr>
            <a:fld id="{7AEFA72B-8EBC-443A-BA01-69DD8B9E215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4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80000"/>
        <a:buBlip>
          <a:blip r:embed="rId15"/>
        </a:buBlip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70000"/>
        <a:buBlip>
          <a:blip r:embed="rId16"/>
        </a:buBlip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7154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177155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7156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7157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7158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7159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7160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7161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7162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7163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7164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7165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7166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7167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7168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7169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7170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7171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7172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7173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77174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7175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7E26697A-7739-4121-8EAE-56AEDA2F815C}" type="datetimeFigureOut">
              <a:rPr lang="sr-Latn-CS"/>
              <a:pPr/>
              <a:t>14.10.2019.</a:t>
            </a:fld>
            <a:endParaRPr lang="en-US"/>
          </a:p>
        </p:txBody>
      </p:sp>
      <p:sp>
        <p:nvSpPr>
          <p:cNvPr id="177176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77177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E043CC4F-E9F7-4BD6-9F8E-D1C28B9A193B}" type="slidenum">
              <a:rPr lang="en-US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90" r:id="rId1"/>
    <p:sldLayoutId id="2147483803" r:id="rId2"/>
    <p:sldLayoutId id="2147483804" r:id="rId3"/>
    <p:sldLayoutId id="2147483805" r:id="rId4"/>
    <p:sldLayoutId id="2147483806" r:id="rId5"/>
    <p:sldLayoutId id="2147483807" r:id="rId6"/>
    <p:sldLayoutId id="2147483808" r:id="rId7"/>
    <p:sldLayoutId id="2147483809" r:id="rId8"/>
    <p:sldLayoutId id="2147483810" r:id="rId9"/>
    <p:sldLayoutId id="2147483811" r:id="rId10"/>
    <p:sldLayoutId id="2147483812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14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231427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endParaRPr lang="en-US" sz="2400">
                <a:latin typeface="Times New Roman" pitchFamily="18" charset="0"/>
              </a:endParaRPr>
            </a:p>
          </p:txBody>
        </p:sp>
        <p:grpSp>
          <p:nvGrpSpPr>
            <p:cNvPr id="231428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231429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1" hangingPunct="1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231430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231431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31432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31433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54017D27-028D-43A8-8AC4-BB34626237F7}" type="datetimeFigureOut">
              <a:rPr lang="en-US"/>
              <a:pPr/>
              <a:t>10/14/2019</a:t>
            </a:fld>
            <a:endParaRPr lang="en-US"/>
          </a:p>
        </p:txBody>
      </p:sp>
      <p:sp>
        <p:nvSpPr>
          <p:cNvPr id="231434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n-U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E104CCEF-1F39-4717-8429-9DC6D8D97A7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231436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813" r:id="rId2"/>
    <p:sldLayoutId id="2147483814" r:id="rId3"/>
    <p:sldLayoutId id="2147483815" r:id="rId4"/>
    <p:sldLayoutId id="2147483816" r:id="rId5"/>
    <p:sldLayoutId id="2147483817" r:id="rId6"/>
    <p:sldLayoutId id="2147483818" r:id="rId7"/>
    <p:sldLayoutId id="2147483819" r:id="rId8"/>
    <p:sldLayoutId id="2147483820" r:id="rId9"/>
    <p:sldLayoutId id="2147483821" r:id="rId10"/>
    <p:sldLayoutId id="2147483822" r:id="rId11"/>
    <p:sldLayoutId id="2147483823" r:id="rId12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Čuvar mesta za naslov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19461" name="Čuvar mesta za tekst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r-Latn-CS" smtClean="0"/>
              <a:t>Kliknite i uredite stilove teksta mastera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 smtClean="0"/>
          </a:p>
        </p:txBody>
      </p:sp>
      <p:sp>
        <p:nvSpPr>
          <p:cNvPr id="12" name="Čuvar mesta za datum 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hangingPunct="1">
              <a:defRPr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4" name="Čuvar mesta za podnožje 5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eaLnBrk="1" hangingPunct="1">
              <a:defRPr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5" name="Čuvar mesta za broj slajda 6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hangingPunct="1">
              <a:defRPr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C2A1034F-5230-4BBE-B878-C86CED694ED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5" r:id="rId1"/>
    <p:sldLayoutId id="2147483826" r:id="rId2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3600" b="1" kern="1200">
          <a:solidFill>
            <a:srgbClr val="90F155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rgbClr val="90F155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rgbClr val="90F155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rgbClr val="90F155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rgbClr val="90F155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90F155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90F155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90F155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90F155"/>
          </a:solidFill>
          <a:latin typeface="Verdana" pitchFamily="34" charset="0"/>
        </a:defRPr>
      </a:lvl9pPr>
      <a:extLst/>
    </p:titleStyle>
    <p:bodyStyle>
      <a:lvl1pPr marL="265113" indent="-265113" algn="l" rtl="0" fontAlgn="base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fontAlgn="base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fontAlgn="base">
        <a:spcBef>
          <a:spcPts val="250"/>
        </a:spcBef>
        <a:spcAft>
          <a:spcPct val="0"/>
        </a:spcAft>
        <a:buClr>
          <a:srgbClr val="FF0071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fontAlgn="base">
        <a:spcBef>
          <a:spcPts val="225"/>
        </a:spcBef>
        <a:spcAft>
          <a:spcPct val="0"/>
        </a:spcAft>
        <a:buClr>
          <a:srgbClr val="FF0071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fontAlgn="base">
        <a:spcBef>
          <a:spcPts val="250"/>
        </a:spcBef>
        <a:spcAft>
          <a:spcPct val="0"/>
        </a:spcAft>
        <a:buClr>
          <a:srgbClr val="FFE000"/>
        </a:buClr>
        <a:buSzPct val="100000"/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3.xml"/><Relationship Id="rId1" Type="http://schemas.openxmlformats.org/officeDocument/2006/relationships/vmlDrawing" Target="../drawings/vmlDrawing1.v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1066800"/>
            <a:ext cx="7162800" cy="3124200"/>
          </a:xfrm>
        </p:spPr>
        <p:txBody>
          <a:bodyPr lIns="90000" tIns="46800" rIns="90000" bIns="46800"/>
          <a:lstStyle/>
          <a:p>
            <a:r>
              <a:rPr lang="sr-Cyrl-CS" sz="2800" dirty="0"/>
              <a:t>ПРИКАЗ ИЗБОРНОГ ПРЕДМЕТА:</a:t>
            </a:r>
            <a:r>
              <a:rPr lang="sr-Cyrl-CS" dirty="0"/>
              <a:t> 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CC0000"/>
                </a:solidFill>
              </a:rPr>
              <a:t>Т</a:t>
            </a:r>
            <a:r>
              <a:rPr lang="sr-Cyrl-CS" dirty="0">
                <a:solidFill>
                  <a:srgbClr val="CC0000"/>
                </a:solidFill>
              </a:rPr>
              <a:t>ЕОРИЈ</a:t>
            </a:r>
            <a:r>
              <a:rPr lang="en-US" dirty="0">
                <a:solidFill>
                  <a:srgbClr val="CC0000"/>
                </a:solidFill>
              </a:rPr>
              <a:t>А</a:t>
            </a:r>
            <a:r>
              <a:rPr lang="sr-Cyrl-CS" dirty="0">
                <a:solidFill>
                  <a:srgbClr val="CC0000"/>
                </a:solidFill>
              </a:rPr>
              <a:t> </a:t>
            </a:r>
            <a:r>
              <a:rPr lang="en-US" dirty="0">
                <a:solidFill>
                  <a:srgbClr val="CC0000"/>
                </a:solidFill>
              </a:rPr>
              <a:t/>
            </a:r>
            <a:br>
              <a:rPr lang="en-US" dirty="0">
                <a:solidFill>
                  <a:srgbClr val="CC0000"/>
                </a:solidFill>
              </a:rPr>
            </a:br>
            <a:r>
              <a:rPr lang="sr-Cyrl-CS" dirty="0">
                <a:solidFill>
                  <a:srgbClr val="CC0000"/>
                </a:solidFill>
              </a:rPr>
              <a:t>АЛГОРИТАМА</a:t>
            </a:r>
            <a:endParaRPr lang="en-US" dirty="0">
              <a:solidFill>
                <a:srgbClr val="CC0000"/>
              </a:solidFill>
            </a:endParaRP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838200" y="4191000"/>
            <a:ext cx="7129463" cy="1766888"/>
          </a:xfrm>
          <a:noFill/>
        </p:spPr>
        <p:txBody>
          <a:bodyPr lIns="0" tIns="0" rIns="0" bIns="0" anchor="ctr"/>
          <a:lstStyle/>
          <a:p>
            <a:pPr marL="0" indent="0" algn="ctr">
              <a:buFont typeface="Wingdings" pitchFamily="2" charset="2"/>
              <a:buNone/>
            </a:pPr>
            <a:r>
              <a:rPr lang="sr-Cyrl-CS" u="sng" dirty="0" smtClean="0">
                <a:solidFill>
                  <a:srgbClr val="663300"/>
                </a:solidFill>
              </a:rPr>
              <a:t>Професор</a:t>
            </a:r>
            <a:r>
              <a:rPr lang="sr-Cyrl-CS" dirty="0" smtClean="0">
                <a:solidFill>
                  <a:srgbClr val="663300"/>
                </a:solidFill>
              </a:rPr>
              <a:t>:</a:t>
            </a:r>
            <a:r>
              <a:rPr lang="en-US" dirty="0" smtClean="0">
                <a:solidFill>
                  <a:srgbClr val="663300"/>
                </a:solidFill>
              </a:rPr>
              <a:t> </a:t>
            </a:r>
            <a:r>
              <a:rPr lang="sr-Cyrl-CS" dirty="0">
                <a:solidFill>
                  <a:srgbClr val="663300"/>
                </a:solidFill>
              </a:rPr>
              <a:t>др Милица </a:t>
            </a:r>
            <a:r>
              <a:rPr lang="sr-Cyrl-CS" dirty="0" smtClean="0">
                <a:solidFill>
                  <a:srgbClr val="663300"/>
                </a:solidFill>
              </a:rPr>
              <a:t>Стојановић</a:t>
            </a:r>
            <a:r>
              <a:rPr lang="en-US" dirty="0" smtClean="0">
                <a:solidFill>
                  <a:srgbClr val="663300"/>
                </a:solidFill>
              </a:rPr>
              <a:t> </a:t>
            </a:r>
            <a:endParaRPr lang="en-US" dirty="0">
              <a:solidFill>
                <a:srgbClr val="6633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143000"/>
            <a:ext cx="8153400" cy="4953000"/>
          </a:xfrm>
        </p:spPr>
        <p:txBody>
          <a:bodyPr/>
          <a:lstStyle/>
          <a:p>
            <a:pPr>
              <a:buClr>
                <a:srgbClr val="339933"/>
              </a:buClr>
              <a:buFont typeface="Wingdings" pitchFamily="2" charset="2"/>
              <a:buBlip>
                <a:blip r:embed="rId2"/>
              </a:buBlip>
            </a:pPr>
            <a:endParaRPr lang="en-US" sz="2400"/>
          </a:p>
          <a:p>
            <a:pPr>
              <a:buClr>
                <a:srgbClr val="339933"/>
              </a:buClr>
              <a:buFont typeface="Wingdings" pitchFamily="2" charset="2"/>
              <a:buBlip>
                <a:blip r:embed="rId2"/>
              </a:buBlip>
            </a:pPr>
            <a:r>
              <a:rPr lang="en-US" sz="2400">
                <a:solidFill>
                  <a:schemeClr val="hlink"/>
                </a:solidFill>
              </a:rPr>
              <a:t>Софтверско инжињерство и рачунарске науке</a:t>
            </a:r>
          </a:p>
          <a:p>
            <a:pPr lvl="1">
              <a:buClr>
                <a:srgbClr val="1C5431"/>
              </a:buClr>
              <a:buSzTx/>
              <a:buFont typeface="Wingdings" pitchFamily="2" charset="2"/>
              <a:buChar char="Ø"/>
            </a:pPr>
            <a:r>
              <a:rPr lang="en-US" sz="2200"/>
              <a:t>Рачунарске науке:</a:t>
            </a:r>
            <a:r>
              <a:rPr lang="en-US" sz="2200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200" b="1">
                <a:solidFill>
                  <a:srgbClr val="1C543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Обавезни предме</a:t>
            </a:r>
            <a:endParaRPr lang="en-US" sz="2200"/>
          </a:p>
          <a:p>
            <a:pPr lvl="1">
              <a:buClr>
                <a:srgbClr val="1C5431"/>
              </a:buClr>
              <a:buSzTx/>
              <a:buFont typeface="Wingdings" pitchFamily="2" charset="2"/>
              <a:buChar char="Ø"/>
            </a:pPr>
            <a:r>
              <a:rPr lang="en-US" sz="2200"/>
              <a:t>Софтверско инжињерство: </a:t>
            </a:r>
            <a:r>
              <a:rPr lang="en-US" sz="2200" b="1">
                <a:solidFill>
                  <a:srgbClr val="1C543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Изборни предмет</a:t>
            </a:r>
          </a:p>
          <a:p>
            <a:pPr>
              <a:buClr>
                <a:srgbClr val="339933"/>
              </a:buClr>
              <a:buFont typeface="Wingdings" pitchFamily="2" charset="2"/>
              <a:buBlip>
                <a:blip r:embed="rId2"/>
              </a:buBlip>
            </a:pPr>
            <a:endParaRPr lang="en-US" sz="2400"/>
          </a:p>
          <a:p>
            <a:pPr>
              <a:buClr>
                <a:srgbClr val="339933"/>
              </a:buClr>
              <a:buFont typeface="Wingdings" pitchFamily="2" charset="2"/>
              <a:buBlip>
                <a:blip r:embed="rId2"/>
              </a:buBlip>
            </a:pPr>
            <a:r>
              <a:rPr lang="en-US" sz="2400">
                <a:solidFill>
                  <a:schemeClr val="hlink"/>
                </a:solidFill>
              </a:rPr>
              <a:t>Пословна аналитика</a:t>
            </a:r>
          </a:p>
          <a:p>
            <a:pPr lvl="1">
              <a:buClr>
                <a:srgbClr val="1C5431"/>
              </a:buClr>
              <a:buSzTx/>
              <a:buFont typeface="Wingdings" pitchFamily="2" charset="2"/>
              <a:buChar char="Ø"/>
            </a:pPr>
            <a:r>
              <a:rPr lang="en-US" sz="2200">
                <a:solidFill>
                  <a:srgbClr val="1C5431"/>
                </a:solidFill>
              </a:rPr>
              <a:t> </a:t>
            </a:r>
            <a:r>
              <a:rPr lang="en-US" sz="2200" b="1">
                <a:solidFill>
                  <a:srgbClr val="1C543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Изборни предмет</a:t>
            </a:r>
          </a:p>
          <a:p>
            <a:pPr>
              <a:buClr>
                <a:srgbClr val="339933"/>
              </a:buClr>
              <a:buFont typeface="Wingdings" pitchFamily="2" charset="2"/>
              <a:buNone/>
            </a:pPr>
            <a:endParaRPr lang="en-US" sz="2400">
              <a:solidFill>
                <a:schemeClr val="hlink"/>
              </a:solidFill>
            </a:endParaRPr>
          </a:p>
        </p:txBody>
      </p:sp>
      <p:sp>
        <p:nvSpPr>
          <p:cNvPr id="258051" name="Rectangle 2"/>
          <p:cNvSpPr>
            <a:spLocks noChangeArrowheads="1"/>
          </p:cNvSpPr>
          <p:nvPr/>
        </p:nvSpPr>
        <p:spPr bwMode="auto">
          <a:xfrm>
            <a:off x="533400" y="304800"/>
            <a:ext cx="815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defTabSz="914400" eaLnBrk="1" hangingPunct="1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en-US" sz="3200" b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Статус предмета</a:t>
            </a:r>
            <a:r>
              <a:rPr lang="sr-Cyrl-CS" sz="3200" b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  <a:endParaRPr lang="sr-Latn-CS" sz="3200" b="1">
              <a:solidFill>
                <a:srgbClr val="66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43000"/>
            <a:ext cx="8153400" cy="4953000"/>
          </a:xfrm>
        </p:spPr>
        <p:txBody>
          <a:bodyPr/>
          <a:lstStyle/>
          <a:p>
            <a:pPr>
              <a:buClr>
                <a:srgbClr val="339933"/>
              </a:buClr>
              <a:buFont typeface="Wingdings" pitchFamily="2" charset="2"/>
              <a:buBlip>
                <a:blip r:embed="rId2"/>
              </a:buBlip>
            </a:pPr>
            <a:endParaRPr lang="en-US" sz="2400"/>
          </a:p>
          <a:p>
            <a:pPr>
              <a:buClr>
                <a:srgbClr val="339933"/>
              </a:buClr>
              <a:buFont typeface="Wingdings" pitchFamily="2" charset="2"/>
              <a:buBlip>
                <a:blip r:embed="rId2"/>
              </a:buBlip>
            </a:pPr>
            <a:r>
              <a:rPr lang="sr-Cyrl-CS" sz="2400"/>
              <a:t>Упознавање студената са основним елементима теорије нумеричке сложености и анализе алгоритма</a:t>
            </a:r>
            <a:endParaRPr lang="en-US" sz="2400"/>
          </a:p>
          <a:p>
            <a:pPr>
              <a:buClr>
                <a:srgbClr val="339933"/>
              </a:buClr>
              <a:buFont typeface="Wingdings" pitchFamily="2" charset="2"/>
              <a:buBlip>
                <a:blip r:embed="rId2"/>
              </a:buBlip>
            </a:pPr>
            <a:endParaRPr lang="en-US" sz="2400"/>
          </a:p>
          <a:p>
            <a:pPr>
              <a:buClr>
                <a:srgbClr val="339933"/>
              </a:buClr>
              <a:buFont typeface="Wingdings" pitchFamily="2" charset="2"/>
              <a:buBlip>
                <a:blip r:embed="rId2"/>
              </a:buBlip>
            </a:pPr>
            <a:r>
              <a:rPr lang="en-US" sz="2400"/>
              <a:t>П</a:t>
            </a:r>
            <a:r>
              <a:rPr lang="sr-Cyrl-CS" sz="2400"/>
              <a:t>ринципима формирања алгоритама за решавање проблема у различитим областима.</a:t>
            </a:r>
            <a:endParaRPr lang="en-US" sz="2400"/>
          </a:p>
        </p:txBody>
      </p:sp>
      <p:sp>
        <p:nvSpPr>
          <p:cNvPr id="212996" name="Rectangle 2"/>
          <p:cNvSpPr>
            <a:spLocks noChangeArrowheads="1"/>
          </p:cNvSpPr>
          <p:nvPr/>
        </p:nvSpPr>
        <p:spPr bwMode="auto">
          <a:xfrm>
            <a:off x="533400" y="304800"/>
            <a:ext cx="815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defTabSz="914400" eaLnBrk="1" hangingPunct="1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sr-Cyrl-CS" sz="3200" b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Циљеви предмета:</a:t>
            </a:r>
            <a:endParaRPr lang="sr-Latn-CS" sz="3200" b="1">
              <a:solidFill>
                <a:srgbClr val="66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066800"/>
            <a:ext cx="8458200" cy="5181600"/>
          </a:xfrm>
        </p:spPr>
        <p:txBody>
          <a:bodyPr/>
          <a:lstStyle/>
          <a:p>
            <a:pPr marL="533400" indent="-533400"/>
            <a:endParaRPr lang="en-US" sz="2400"/>
          </a:p>
          <a:p>
            <a:pPr marL="533400" indent="-533400">
              <a:buClr>
                <a:srgbClr val="339933"/>
              </a:buClr>
              <a:buFont typeface="Wingdings" pitchFamily="2" charset="2"/>
              <a:buBlip>
                <a:blip r:embed="rId2"/>
              </a:buBlip>
            </a:pPr>
            <a:r>
              <a:rPr lang="sr-Cyrl-CS" sz="2400"/>
              <a:t>М. Живковић, </a:t>
            </a:r>
            <a:r>
              <a:rPr lang="sr-Cyrl-CS" sz="2400" i="1"/>
              <a:t>Алгоритми</a:t>
            </a:r>
            <a:r>
              <a:rPr lang="sr-Cyrl-CS" sz="2400"/>
              <a:t>, Математички факултет, Београд, 2000.</a:t>
            </a:r>
            <a:endParaRPr lang="en-US" sz="2400"/>
          </a:p>
          <a:p>
            <a:pPr marL="533400" indent="-533400"/>
            <a:endParaRPr lang="sr-Cyrl-CS" sz="2400"/>
          </a:p>
          <a:p>
            <a:pPr marL="533400" indent="-533400">
              <a:buClr>
                <a:srgbClr val="339933"/>
              </a:buClr>
              <a:buFont typeface="Wingdings" pitchFamily="2" charset="2"/>
              <a:buBlip>
                <a:blip r:embed="rId2"/>
              </a:buBlip>
            </a:pPr>
            <a:r>
              <a:rPr lang="sr-Cyrl-CS" sz="2400"/>
              <a:t>З. Огњановић, Н. Крџавац, </a:t>
            </a:r>
            <a:r>
              <a:rPr lang="sr-Cyrl-CS" sz="2400" i="1"/>
              <a:t>Увод у теоријско рачунарство</a:t>
            </a:r>
            <a:r>
              <a:rPr lang="sr-Cyrl-CS" sz="2400"/>
              <a:t>, ФОН, Београд, 2004.</a:t>
            </a:r>
            <a:endParaRPr lang="en-US" sz="2400"/>
          </a:p>
        </p:txBody>
      </p:sp>
      <p:sp>
        <p:nvSpPr>
          <p:cNvPr id="23347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153400" cy="579438"/>
          </a:xfrm>
          <a:noFill/>
          <a:ln/>
        </p:spPr>
        <p:txBody>
          <a:bodyPr lIns="182562" tIns="46038" rIns="182562" bIns="46038">
            <a:spAutoFit/>
          </a:bodyPr>
          <a:lstStyle/>
          <a:p>
            <a:r>
              <a:rPr lang="sr-Cyrl-CS" sz="3200" b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Литература:</a:t>
            </a:r>
            <a:endParaRPr lang="sr-Latn-CS" sz="3200" b="1">
              <a:solidFill>
                <a:srgbClr val="66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066800"/>
            <a:ext cx="8305800" cy="5334000"/>
          </a:xfrm>
        </p:spPr>
        <p:txBody>
          <a:bodyPr/>
          <a:lstStyle/>
          <a:p>
            <a:pPr marL="533400" indent="-533400">
              <a:lnSpc>
                <a:spcPct val="80000"/>
              </a:lnSpc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sr-Cyrl-CS" sz="2000"/>
              <a:t>Временска и просторна сложеност алгоритма и проблема.</a:t>
            </a:r>
            <a:r>
              <a:rPr lang="en-US" sz="2000"/>
              <a:t> </a:t>
            </a:r>
            <a:r>
              <a:rPr lang="sr-Cyrl-CS" sz="2000"/>
              <a:t>Полиномијални алгоритми.</a:t>
            </a:r>
            <a:endParaRPr lang="en-US" sz="2000"/>
          </a:p>
          <a:p>
            <a:pPr marL="533400" indent="-533400">
              <a:lnSpc>
                <a:spcPct val="80000"/>
              </a:lnSpc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sr-Cyrl-CS" sz="2000"/>
              <a:t>Детерминистичка и недетерминистичка Тјурингова машина.</a:t>
            </a:r>
            <a:endParaRPr lang="en-US" sz="2000"/>
          </a:p>
          <a:p>
            <a:pPr marL="533400" indent="-533400">
              <a:lnSpc>
                <a:spcPct val="80000"/>
              </a:lnSpc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en-US" sz="2000"/>
              <a:t>NP</a:t>
            </a:r>
            <a:r>
              <a:rPr lang="ru-RU" sz="2000"/>
              <a:t> </a:t>
            </a:r>
            <a:r>
              <a:rPr lang="sr-Cyrl-CS" sz="2000"/>
              <a:t>класа проблема. </a:t>
            </a:r>
            <a:r>
              <a:rPr lang="en-US" sz="2000"/>
              <a:t>NP</a:t>
            </a:r>
            <a:r>
              <a:rPr lang="sr-Cyrl-CS" sz="2000"/>
              <a:t> комплетност и </a:t>
            </a:r>
            <a:r>
              <a:rPr lang="en-US" sz="2000"/>
              <a:t>NP</a:t>
            </a:r>
            <a:r>
              <a:rPr lang="sr-Cyrl-CS" sz="2000"/>
              <a:t> тешки проблеми.</a:t>
            </a:r>
            <a:endParaRPr lang="en-US" sz="2000"/>
          </a:p>
          <a:p>
            <a:pPr marL="533400" indent="-533400">
              <a:lnSpc>
                <a:spcPct val="80000"/>
              </a:lnSpc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sr-Cyrl-CS" sz="2000"/>
              <a:t>Конструкција алгоритама индукцијом; примери.</a:t>
            </a:r>
            <a:endParaRPr lang="en-US" sz="2000"/>
          </a:p>
          <a:p>
            <a:pPr marL="533400" indent="-533400">
              <a:lnSpc>
                <a:spcPct val="80000"/>
              </a:lnSpc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sr-Cyrl-CS" sz="2000"/>
              <a:t>Појачавање индуктивне хипотезе; доказивање исправности алгоритма.</a:t>
            </a:r>
            <a:endParaRPr lang="en-US" sz="2000"/>
          </a:p>
          <a:p>
            <a:pPr marL="533400" indent="-533400">
              <a:lnSpc>
                <a:spcPct val="80000"/>
              </a:lnSpc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sr-Cyrl-CS" sz="2000"/>
              <a:t>Алгоритми на графовима: обиласци графова; најкраћи путеви;</a:t>
            </a:r>
            <a:endParaRPr lang="en-US" sz="2000"/>
          </a:p>
          <a:p>
            <a:pPr marL="533400" indent="-533400">
              <a:lnSpc>
                <a:spcPct val="80000"/>
              </a:lnSpc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sr-Cyrl-CS" sz="2000"/>
              <a:t>Проблеми упаривања у графу; транспортне мреже;</a:t>
            </a:r>
            <a:r>
              <a:rPr lang="en-US" sz="2000"/>
              <a:t> </a:t>
            </a:r>
            <a:r>
              <a:rPr lang="sr-Cyrl-CS" sz="2000"/>
              <a:t>Хамилтонове контуре.</a:t>
            </a:r>
            <a:endParaRPr lang="en-US" sz="2000"/>
          </a:p>
          <a:p>
            <a:pPr marL="533400" indent="-533400">
              <a:lnSpc>
                <a:spcPct val="80000"/>
              </a:lnSpc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sr-Cyrl-CS" sz="2000"/>
              <a:t>Геометријски алгоритми: проблеми са многоуглом; конвексни омотач.</a:t>
            </a:r>
            <a:endParaRPr lang="en-US" sz="2000"/>
          </a:p>
          <a:p>
            <a:pPr marL="533400" indent="-533400">
              <a:lnSpc>
                <a:spcPct val="80000"/>
              </a:lnSpc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sr-Cyrl-CS" sz="2000"/>
              <a:t>Алгебарски алгоритми: проблеми са полиномима.</a:t>
            </a:r>
            <a:endParaRPr lang="en-US" sz="2000"/>
          </a:p>
          <a:p>
            <a:pPr marL="533400" indent="-533400">
              <a:lnSpc>
                <a:spcPct val="80000"/>
              </a:lnSpc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sr-Cyrl-CS" sz="2000"/>
              <a:t>Проблеми са матрицама. </a:t>
            </a:r>
            <a:endParaRPr lang="en-US" sz="2000"/>
          </a:p>
          <a:p>
            <a:pPr marL="533400" indent="-533400">
              <a:lnSpc>
                <a:spcPct val="80000"/>
              </a:lnSpc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sr-Cyrl-CS" sz="2000"/>
              <a:t>Алгоритми над низовима и скуповима.</a:t>
            </a:r>
            <a:endParaRPr lang="en-US" sz="2000"/>
          </a:p>
          <a:p>
            <a:pPr marL="533400" indent="-533400">
              <a:lnSpc>
                <a:spcPct val="80000"/>
              </a:lnSpc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sr-Cyrl-CS" sz="2000"/>
              <a:t>Неки алгоритми криптографије. </a:t>
            </a:r>
            <a:endParaRPr lang="en-US" sz="2000"/>
          </a:p>
          <a:p>
            <a:pPr marL="533400" indent="-533400">
              <a:lnSpc>
                <a:spcPct val="80000"/>
              </a:lnSpc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sr-Cyrl-CS" sz="2000"/>
              <a:t>Паралелни алгоритми; алгоритми за мреже рачунара</a:t>
            </a:r>
            <a:r>
              <a:rPr lang="ru-RU" sz="2000"/>
              <a:t>.</a:t>
            </a:r>
            <a:r>
              <a:rPr lang="en-US" sz="2000"/>
              <a:t> </a:t>
            </a:r>
          </a:p>
          <a:p>
            <a:pPr marL="533400" indent="-533400">
              <a:lnSpc>
                <a:spcPct val="80000"/>
              </a:lnSpc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en-US" sz="2000"/>
              <a:t>Израда семинарског рада.</a:t>
            </a:r>
          </a:p>
        </p:txBody>
      </p:sp>
      <p:sp>
        <p:nvSpPr>
          <p:cNvPr id="234500" name="Rectangle 4"/>
          <p:cNvSpPr>
            <a:spLocks noGrp="1" noChangeArrowheads="1"/>
          </p:cNvSpPr>
          <p:nvPr>
            <p:ph type="title"/>
          </p:nvPr>
        </p:nvSpPr>
        <p:spPr>
          <a:xfrm>
            <a:off x="381000" y="304800"/>
            <a:ext cx="8153400" cy="579438"/>
          </a:xfrm>
          <a:noFill/>
          <a:ln/>
        </p:spPr>
        <p:txBody>
          <a:bodyPr lIns="182562" tIns="46038" rIns="182562" bIns="46038">
            <a:spAutoFit/>
          </a:bodyPr>
          <a:lstStyle/>
          <a:p>
            <a:r>
              <a:rPr lang="sr-Cyrl-CS" sz="3200" b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Предававања-садржај:</a:t>
            </a:r>
            <a:endParaRPr lang="sr-Latn-CS" sz="3200" b="1">
              <a:solidFill>
                <a:srgbClr val="66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66800"/>
            <a:ext cx="8229600" cy="5064125"/>
          </a:xfrm>
        </p:spPr>
        <p:txBody>
          <a:bodyPr/>
          <a:lstStyle/>
          <a:p>
            <a:pPr>
              <a:buClr>
                <a:srgbClr val="339933"/>
              </a:buClr>
              <a:buFont typeface="Wingdings" pitchFamily="2" charset="2"/>
              <a:buBlip>
                <a:blip r:embed="rId2"/>
              </a:buBlip>
            </a:pPr>
            <a:endParaRPr lang="en-US" sz="2400"/>
          </a:p>
          <a:p>
            <a:pPr>
              <a:buClr>
                <a:srgbClr val="339933"/>
              </a:buClr>
              <a:buFont typeface="Wingdings" pitchFamily="2" charset="2"/>
              <a:buBlip>
                <a:blip r:embed="rId2"/>
              </a:buBlip>
            </a:pPr>
            <a:r>
              <a:rPr lang="sr-Cyrl-CS" sz="2400"/>
              <a:t>Самостално креирање алгоритама из области која се изучава на предавању и провера сложености алгоритма.</a:t>
            </a:r>
            <a:endParaRPr lang="en-US" sz="2400"/>
          </a:p>
        </p:txBody>
      </p:sp>
      <p:sp>
        <p:nvSpPr>
          <p:cNvPr id="23552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153400" cy="731838"/>
          </a:xfrm>
          <a:noFill/>
          <a:ln/>
        </p:spPr>
        <p:txBody>
          <a:bodyPr lIns="182562" tIns="46038" rIns="182562" bIns="46038">
            <a:spAutoFit/>
          </a:bodyPr>
          <a:lstStyle/>
          <a:p>
            <a:r>
              <a:rPr lang="sr-Cyrl-CS" sz="3200" b="1">
                <a:solidFill>
                  <a:srgbClr val="287A4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Практична настава:</a:t>
            </a:r>
            <a:r>
              <a:rPr lang="sr-Cyrl-CS"/>
              <a:t> </a:t>
            </a:r>
            <a:endParaRPr lang="sr-Latn-C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90600"/>
            <a:ext cx="8229600" cy="5140325"/>
          </a:xfrm>
        </p:spPr>
        <p:txBody>
          <a:bodyPr/>
          <a:lstStyle/>
          <a:p>
            <a:pPr>
              <a:buClr>
                <a:srgbClr val="339933"/>
              </a:buClr>
              <a:buFont typeface="Wingdings" pitchFamily="2" charset="2"/>
              <a:buBlip>
                <a:blip r:embed="rId2"/>
              </a:buBlip>
            </a:pPr>
            <a:endParaRPr lang="en-US" u="sng" dirty="0"/>
          </a:p>
          <a:p>
            <a:pPr>
              <a:buClr>
                <a:srgbClr val="339933"/>
              </a:buClr>
              <a:buFont typeface="Wingdings" pitchFamily="2" charset="2"/>
              <a:buBlip>
                <a:blip r:embed="rId2"/>
              </a:buBlip>
            </a:pPr>
            <a:r>
              <a:rPr lang="sr-Cyrl-CS" sz="2000" u="sng" dirty="0"/>
              <a:t>Начин извођења наставе:</a:t>
            </a:r>
            <a:r>
              <a:rPr lang="sr-Cyrl-CS" sz="2000" dirty="0"/>
              <a:t> Кроз менторски рад, </a:t>
            </a:r>
            <a:r>
              <a:rPr lang="sr-Cyrl-CS" sz="2000" dirty="0" smtClean="0"/>
              <a:t>а био </a:t>
            </a:r>
            <a:r>
              <a:rPr lang="sr-Cyrl-CS" sz="2000" dirty="0"/>
              <a:t>би одржан и мањи број предавања.</a:t>
            </a:r>
            <a:endParaRPr lang="en-US" sz="2000" dirty="0"/>
          </a:p>
          <a:p>
            <a:pPr>
              <a:buClr>
                <a:srgbClr val="339933"/>
              </a:buClr>
              <a:buFont typeface="Wingdings" pitchFamily="2" charset="2"/>
              <a:buBlip>
                <a:blip r:embed="rId2"/>
              </a:buBlip>
            </a:pPr>
            <a:endParaRPr lang="en-U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Clr>
                <a:srgbClr val="339933"/>
              </a:buClr>
              <a:buFont typeface="Wingdings" pitchFamily="2" charset="2"/>
              <a:buBlip>
                <a:blip r:embed="rId2"/>
              </a:buBlip>
            </a:pPr>
            <a:r>
              <a:rPr lang="sr-Cyrl-CS" sz="2000" u="sng" dirty="0"/>
              <a:t>Начин </a:t>
            </a:r>
            <a:r>
              <a:rPr lang="en-US" sz="2000" u="sng" dirty="0" err="1"/>
              <a:t>полагања</a:t>
            </a:r>
            <a:r>
              <a:rPr lang="en-US" sz="2000" u="sng" dirty="0"/>
              <a:t>:</a:t>
            </a:r>
            <a:r>
              <a:rPr lang="en-US" sz="2000" dirty="0"/>
              <a:t> </a:t>
            </a:r>
            <a:r>
              <a:rPr lang="sr-Cyrl-RS" sz="2000" dirty="0" smtClean="0"/>
              <a:t>Семинарски рад и усмени испит</a:t>
            </a:r>
          </a:p>
          <a:p>
            <a:pPr>
              <a:buClr>
                <a:srgbClr val="339933"/>
              </a:buClr>
              <a:buFont typeface="Wingdings" pitchFamily="2" charset="2"/>
              <a:buBlip>
                <a:blip r:embed="rId2"/>
              </a:buBlip>
            </a:pPr>
            <a:r>
              <a:rPr lang="sr-Cyrl-CS" sz="2000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Семинарски рад</a:t>
            </a:r>
            <a:r>
              <a:rPr lang="sr-Cyrl-C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: Опис алгоритама из области по избору, уз одређивање њихове нумеричке сложености.</a:t>
            </a:r>
          </a:p>
          <a:p>
            <a:pPr>
              <a:buClr>
                <a:srgbClr val="339933"/>
              </a:buClr>
              <a:buFont typeface="Wingdings" pitchFamily="2" charset="2"/>
              <a:buBlip>
                <a:blip r:embed="rId2"/>
              </a:buBlip>
            </a:pPr>
            <a:r>
              <a:rPr lang="sr-Cyrl-CS" sz="2000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Усмени испит</a:t>
            </a:r>
            <a:r>
              <a:rPr lang="sr-Cyrl-C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: Састоји се од одбране семинарског рада и теоријског питања.</a:t>
            </a:r>
          </a:p>
          <a:p>
            <a:pPr>
              <a:buClr>
                <a:srgbClr val="339933"/>
              </a:buClr>
              <a:buFont typeface="Wingdings" pitchFamily="2" charset="2"/>
              <a:buBlip>
                <a:blip r:embed="rId2"/>
              </a:buBlip>
            </a:pP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Clr>
                <a:srgbClr val="339933"/>
              </a:buClr>
              <a:buFont typeface="Wingdings" pitchFamily="2" charset="2"/>
              <a:buBlip>
                <a:blip r:embed="rId2"/>
              </a:buBlip>
            </a:pPr>
            <a:endParaRPr lang="en-US" dirty="0"/>
          </a:p>
        </p:txBody>
      </p:sp>
      <p:sp>
        <p:nvSpPr>
          <p:cNvPr id="247812" name="Rectangle 4"/>
          <p:cNvSpPr>
            <a:spLocks noChangeArrowheads="1"/>
          </p:cNvSpPr>
          <p:nvPr/>
        </p:nvSpPr>
        <p:spPr bwMode="auto">
          <a:xfrm>
            <a:off x="457200" y="357188"/>
            <a:ext cx="81534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2562" tIns="46038" rIns="182562" bIns="46038" anchor="ctr">
            <a:spAutoFit/>
          </a:bodyPr>
          <a:lstStyle/>
          <a:p>
            <a:pPr defTabSz="914400" eaLnBrk="1" hangingPunct="1"/>
            <a:r>
              <a:rPr lang="sr-Cyrl-CS" sz="3200" b="1">
                <a:solidFill>
                  <a:srgbClr val="287A4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Начин извођења наставе </a:t>
            </a:r>
            <a:r>
              <a:rPr lang="en-US" sz="3200" b="1">
                <a:solidFill>
                  <a:srgbClr val="287A4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и </a:t>
            </a:r>
            <a:r>
              <a:rPr lang="sr-Cyrl-CS" sz="3200" b="1">
                <a:solidFill>
                  <a:srgbClr val="287A4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полагања</a:t>
            </a:r>
            <a:r>
              <a:rPr lang="en-US" sz="3200" b="1">
                <a:solidFill>
                  <a:srgbClr val="287A4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:</a:t>
            </a:r>
            <a:endParaRPr lang="sr-Latn-CS" sz="3200" b="1">
              <a:solidFill>
                <a:srgbClr val="287A4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20" name="Rectangle 4"/>
          <p:cNvSpPr>
            <a:spLocks noGrp="1" noChangeArrowheads="1"/>
          </p:cNvSpPr>
          <p:nvPr>
            <p:ph type="title"/>
          </p:nvPr>
        </p:nvSpPr>
        <p:spPr>
          <a:xfrm>
            <a:off x="381000" y="533400"/>
            <a:ext cx="7772400" cy="579438"/>
          </a:xfrm>
          <a:noFill/>
          <a:ln/>
        </p:spPr>
        <p:txBody>
          <a:bodyPr lIns="182562" tIns="46038" rIns="182562" bIns="46038">
            <a:spAutoFit/>
          </a:bodyPr>
          <a:lstStyle/>
          <a:p>
            <a:r>
              <a:rPr lang="sr-Cyrl-CS" sz="3200" b="1">
                <a:solidFill>
                  <a:srgbClr val="287A4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Приказ </a:t>
            </a:r>
            <a:r>
              <a:rPr lang="en-US" sz="3200" b="1">
                <a:solidFill>
                  <a:srgbClr val="287A4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неких </a:t>
            </a:r>
            <a:r>
              <a:rPr lang="sr-Cyrl-CS" sz="3200" b="1">
                <a:solidFill>
                  <a:srgbClr val="287A4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тем</a:t>
            </a:r>
            <a:r>
              <a:rPr lang="en-US" sz="3200" b="1">
                <a:solidFill>
                  <a:srgbClr val="287A4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а:</a:t>
            </a:r>
            <a:r>
              <a:rPr lang="en-US" sz="3200">
                <a:solidFill>
                  <a:srgbClr val="287A48"/>
                </a:solidFill>
              </a:rPr>
              <a:t> </a:t>
            </a:r>
            <a:r>
              <a:rPr lang="en-US" sz="3200" u="sng">
                <a:solidFill>
                  <a:srgbClr val="287A48"/>
                </a:solidFill>
              </a:rPr>
              <a:t>графови</a:t>
            </a:r>
          </a:p>
        </p:txBody>
      </p:sp>
      <p:sp>
        <p:nvSpPr>
          <p:cNvPr id="2140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90800" y="5410200"/>
            <a:ext cx="3810000" cy="4572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000"/>
              <a:t>Петерсeнов граф </a:t>
            </a:r>
            <a:r>
              <a:rPr lang="en-US" sz="2000" i="1"/>
              <a:t>GP</a:t>
            </a:r>
            <a:r>
              <a:rPr lang="en-US" sz="2000"/>
              <a:t>(5,1)</a:t>
            </a:r>
          </a:p>
        </p:txBody>
      </p:sp>
      <p:graphicFrame>
        <p:nvGraphicFramePr>
          <p:cNvPr id="214032" name="Object 16"/>
          <p:cNvGraphicFramePr>
            <a:graphicFrameLocks noChangeAspect="1"/>
          </p:cNvGraphicFramePr>
          <p:nvPr>
            <p:ph sz="half" idx="2"/>
          </p:nvPr>
        </p:nvGraphicFramePr>
        <p:xfrm>
          <a:off x="2667000" y="1905000"/>
          <a:ext cx="3200400" cy="3100388"/>
        </p:xfrm>
        <a:graphic>
          <a:graphicData uri="http://schemas.openxmlformats.org/presentationml/2006/ole">
            <p:oleObj spid="_x0000_s214032" name="Visio" r:id="rId3" imgW="4023360" imgH="3896640" progId="Visio.Drawing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447800" y="5181600"/>
            <a:ext cx="6477000" cy="4572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sr-Cyrl-CS" sz="2000"/>
              <a:t>Установити да ли је тачка у </a:t>
            </a:r>
            <a:r>
              <a:rPr lang="en-US" sz="2000"/>
              <a:t>многоуглу </a:t>
            </a:r>
            <a:r>
              <a:rPr lang="sr-Cyrl-CS" sz="2000"/>
              <a:t>или ван </a:t>
            </a:r>
            <a:r>
              <a:rPr lang="en-US" sz="2000"/>
              <a:t>њега</a:t>
            </a:r>
          </a:p>
        </p:txBody>
      </p:sp>
      <p:sp>
        <p:nvSpPr>
          <p:cNvPr id="237571" name="Rectangle 3"/>
          <p:cNvSpPr>
            <a:spLocks noGrp="1" noChangeArrowheads="1"/>
          </p:cNvSpPr>
          <p:nvPr>
            <p:ph type="title"/>
          </p:nvPr>
        </p:nvSpPr>
        <p:spPr>
          <a:xfrm>
            <a:off x="381000" y="273050"/>
            <a:ext cx="8153400" cy="519113"/>
          </a:xfrm>
          <a:noFill/>
          <a:ln/>
        </p:spPr>
        <p:txBody>
          <a:bodyPr lIns="182562" tIns="46038" rIns="182562" bIns="46038">
            <a:spAutoFit/>
          </a:bodyPr>
          <a:lstStyle/>
          <a:p>
            <a:r>
              <a:rPr lang="sr-Cyrl-CS" sz="2800" b="1">
                <a:solidFill>
                  <a:srgbClr val="287A4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Приказ </a:t>
            </a:r>
            <a:r>
              <a:rPr lang="en-US" sz="2800" b="1">
                <a:solidFill>
                  <a:srgbClr val="287A4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неких </a:t>
            </a:r>
            <a:r>
              <a:rPr lang="sr-Cyrl-CS" sz="2800" b="1">
                <a:solidFill>
                  <a:srgbClr val="287A4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тем</a:t>
            </a:r>
            <a:r>
              <a:rPr lang="en-US" sz="2800" b="1">
                <a:solidFill>
                  <a:srgbClr val="287A4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а: </a:t>
            </a:r>
            <a:r>
              <a:rPr lang="sr-Cyrl-CS" sz="2800" u="sng">
                <a:solidFill>
                  <a:srgbClr val="287A48"/>
                </a:solidFill>
              </a:rPr>
              <a:t>проблеми са многоуглом</a:t>
            </a:r>
            <a:endParaRPr lang="en-US" sz="2800" u="sng">
              <a:solidFill>
                <a:srgbClr val="287A48"/>
              </a:solidFill>
            </a:endParaRPr>
          </a:p>
        </p:txBody>
      </p:sp>
      <p:pic>
        <p:nvPicPr>
          <p:cNvPr id="23757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0" y="1981200"/>
            <a:ext cx="3657600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219200" y="5105400"/>
            <a:ext cx="6781800" cy="3810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1800"/>
              <a:t>Електромеханичка машина за шифре “</a:t>
            </a:r>
            <a:r>
              <a:rPr lang="en-US" sz="1800">
                <a:solidFill>
                  <a:srgbClr val="206239"/>
                </a:solidFill>
              </a:rPr>
              <a:t>Енигма</a:t>
            </a:r>
            <a:r>
              <a:rPr lang="en-US" sz="1800"/>
              <a:t>” из 1919. год.</a:t>
            </a:r>
          </a:p>
        </p:txBody>
      </p:sp>
      <p:sp>
        <p:nvSpPr>
          <p:cNvPr id="238595" name="Rectangle 3"/>
          <p:cNvSpPr>
            <a:spLocks noGrp="1" noChangeArrowheads="1"/>
          </p:cNvSpPr>
          <p:nvPr>
            <p:ph type="title"/>
          </p:nvPr>
        </p:nvSpPr>
        <p:spPr>
          <a:xfrm>
            <a:off x="381000" y="287338"/>
            <a:ext cx="8382000" cy="579437"/>
          </a:xfrm>
          <a:noFill/>
          <a:ln/>
        </p:spPr>
        <p:txBody>
          <a:bodyPr lIns="182562" tIns="46038" rIns="182562" bIns="46038">
            <a:spAutoFit/>
          </a:bodyPr>
          <a:lstStyle/>
          <a:p>
            <a:r>
              <a:rPr lang="sr-Cyrl-CS" sz="3200" b="1">
                <a:solidFill>
                  <a:srgbClr val="287A4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Приказ </a:t>
            </a:r>
            <a:r>
              <a:rPr lang="en-US" sz="3200" b="1">
                <a:solidFill>
                  <a:srgbClr val="287A4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неких </a:t>
            </a:r>
            <a:r>
              <a:rPr lang="sr-Cyrl-CS" sz="3200" b="1">
                <a:solidFill>
                  <a:srgbClr val="287A4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тем</a:t>
            </a:r>
            <a:r>
              <a:rPr lang="en-US" sz="3200" b="1">
                <a:solidFill>
                  <a:srgbClr val="287A4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а: </a:t>
            </a:r>
            <a:r>
              <a:rPr lang="en-US" sz="3200" u="sng">
                <a:solidFill>
                  <a:srgbClr val="287A48"/>
                </a:solidFill>
              </a:rPr>
              <a:t>Криптографија</a:t>
            </a:r>
            <a:r>
              <a:rPr lang="en-US" sz="3200">
                <a:solidFill>
                  <a:srgbClr val="287A48"/>
                </a:solidFill>
              </a:rPr>
              <a:t> </a:t>
            </a:r>
          </a:p>
        </p:txBody>
      </p:sp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24200" y="1676400"/>
            <a:ext cx="2517775" cy="308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theme1.xml><?xml version="1.0" encoding="utf-8"?>
<a:theme xmlns:a="http://schemas.openxmlformats.org/drawingml/2006/main" name="Kimono">
  <a:themeElements>
    <a:clrScheme name="Kimono 3">
      <a:dk1>
        <a:srgbClr val="00002E"/>
      </a:dk1>
      <a:lt1>
        <a:srgbClr val="FFFFFF"/>
      </a:lt1>
      <a:dk2>
        <a:srgbClr val="003399"/>
      </a:dk2>
      <a:lt2>
        <a:srgbClr val="F4BC40"/>
      </a:lt2>
      <a:accent1>
        <a:srgbClr val="9280CC"/>
      </a:accent1>
      <a:accent2>
        <a:srgbClr val="BD51A1"/>
      </a:accent2>
      <a:accent3>
        <a:srgbClr val="AAADCA"/>
      </a:accent3>
      <a:accent4>
        <a:srgbClr val="DADADA"/>
      </a:accent4>
      <a:accent5>
        <a:srgbClr val="C7C0E2"/>
      </a:accent5>
      <a:accent6>
        <a:srgbClr val="AB4991"/>
      </a:accent6>
      <a:hlink>
        <a:srgbClr val="CC66FF"/>
      </a:hlink>
      <a:folHlink>
        <a:srgbClr val="824F99"/>
      </a:folHlink>
    </a:clrScheme>
    <a:fontScheme name="Kimon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arij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Kimono 1">
        <a:dk1>
          <a:srgbClr val="2F1311"/>
        </a:dk1>
        <a:lt1>
          <a:srgbClr val="C16059"/>
        </a:lt1>
        <a:dk2>
          <a:srgbClr val="F7D47D"/>
        </a:dk2>
        <a:lt2>
          <a:srgbClr val="000000"/>
        </a:lt2>
        <a:accent1>
          <a:srgbClr val="D5B781"/>
        </a:accent1>
        <a:accent2>
          <a:srgbClr val="79AF7D"/>
        </a:accent2>
        <a:accent3>
          <a:srgbClr val="DDB6B5"/>
        </a:accent3>
        <a:accent4>
          <a:srgbClr val="270E0D"/>
        </a:accent4>
        <a:accent5>
          <a:srgbClr val="E7D8C1"/>
        </a:accent5>
        <a:accent6>
          <a:srgbClr val="6D9E71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2">
        <a:dk1>
          <a:srgbClr val="000000"/>
        </a:dk1>
        <a:lt1>
          <a:srgbClr val="FFFFFF"/>
        </a:lt1>
        <a:dk2>
          <a:srgbClr val="000000"/>
        </a:dk2>
        <a:lt2>
          <a:srgbClr val="F7D47D"/>
        </a:lt2>
        <a:accent1>
          <a:srgbClr val="C19341"/>
        </a:accent1>
        <a:accent2>
          <a:srgbClr val="60A265"/>
        </a:accent2>
        <a:accent3>
          <a:srgbClr val="AAAAAA"/>
        </a:accent3>
        <a:accent4>
          <a:srgbClr val="DADADA"/>
        </a:accent4>
        <a:accent5>
          <a:srgbClr val="DDC8B0"/>
        </a:accent5>
        <a:accent6>
          <a:srgbClr val="56925B"/>
        </a:accent6>
        <a:hlink>
          <a:srgbClr val="EB9F17"/>
        </a:hlink>
        <a:folHlink>
          <a:srgbClr val="CF76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3">
        <a:dk1>
          <a:srgbClr val="00002E"/>
        </a:dk1>
        <a:lt1>
          <a:srgbClr val="FFFFFF"/>
        </a:lt1>
        <a:dk2>
          <a:srgbClr val="003399"/>
        </a:dk2>
        <a:lt2>
          <a:srgbClr val="F4BC40"/>
        </a:lt2>
        <a:accent1>
          <a:srgbClr val="9280CC"/>
        </a:accent1>
        <a:accent2>
          <a:srgbClr val="BD51A1"/>
        </a:accent2>
        <a:accent3>
          <a:srgbClr val="AAADCA"/>
        </a:accent3>
        <a:accent4>
          <a:srgbClr val="DADADA"/>
        </a:accent4>
        <a:accent5>
          <a:srgbClr val="C7C0E2"/>
        </a:accent5>
        <a:accent6>
          <a:srgbClr val="AB4991"/>
        </a:accent6>
        <a:hlink>
          <a:srgbClr val="CC66FF"/>
        </a:hlink>
        <a:folHlink>
          <a:srgbClr val="824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4">
        <a:dk1>
          <a:srgbClr val="2F1311"/>
        </a:dk1>
        <a:lt1>
          <a:srgbClr val="7A8E9C"/>
        </a:lt1>
        <a:dk2>
          <a:srgbClr val="FDF4DF"/>
        </a:dk2>
        <a:lt2>
          <a:srgbClr val="3E4A52"/>
        </a:lt2>
        <a:accent1>
          <a:srgbClr val="81ABA0"/>
        </a:accent1>
        <a:accent2>
          <a:srgbClr val="CD817B"/>
        </a:accent2>
        <a:accent3>
          <a:srgbClr val="BEC6CB"/>
        </a:accent3>
        <a:accent4>
          <a:srgbClr val="270E0D"/>
        </a:accent4>
        <a:accent5>
          <a:srgbClr val="C1D2CD"/>
        </a:accent5>
        <a:accent6>
          <a:srgbClr val="BA746F"/>
        </a:accent6>
        <a:hlink>
          <a:srgbClr val="BEBC76"/>
        </a:hlink>
        <a:folHlink>
          <a:srgbClr val="668E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5">
        <a:dk1>
          <a:srgbClr val="2F1311"/>
        </a:dk1>
        <a:lt1>
          <a:srgbClr val="7A9C7C"/>
        </a:lt1>
        <a:dk2>
          <a:srgbClr val="FBEBC3"/>
        </a:dk2>
        <a:lt2>
          <a:srgbClr val="3C503D"/>
        </a:lt2>
        <a:accent1>
          <a:srgbClr val="D5B781"/>
        </a:accent1>
        <a:accent2>
          <a:srgbClr val="C16059"/>
        </a:accent2>
        <a:accent3>
          <a:srgbClr val="BECBBF"/>
        </a:accent3>
        <a:accent4>
          <a:srgbClr val="270E0D"/>
        </a:accent4>
        <a:accent5>
          <a:srgbClr val="E7D8C1"/>
        </a:accent5>
        <a:accent6>
          <a:srgbClr val="AF5650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6">
        <a:dk1>
          <a:srgbClr val="000000"/>
        </a:dk1>
        <a:lt1>
          <a:srgbClr val="D9EFE0"/>
        </a:lt1>
        <a:dk2>
          <a:srgbClr val="30605A"/>
        </a:dk2>
        <a:lt2>
          <a:srgbClr val="15331E"/>
        </a:lt2>
        <a:accent1>
          <a:srgbClr val="A4C6BA"/>
        </a:accent1>
        <a:accent2>
          <a:srgbClr val="558F7D"/>
        </a:accent2>
        <a:accent3>
          <a:srgbClr val="E9F6ED"/>
        </a:accent3>
        <a:accent4>
          <a:srgbClr val="000000"/>
        </a:accent4>
        <a:accent5>
          <a:srgbClr val="CFDFD9"/>
        </a:accent5>
        <a:accent6>
          <a:srgbClr val="4C8171"/>
        </a:accent6>
        <a:hlink>
          <a:srgbClr val="C1C177"/>
        </a:hlink>
        <a:folHlink>
          <a:srgbClr val="A08F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7">
        <a:dk1>
          <a:srgbClr val="2F1311"/>
        </a:dk1>
        <a:lt1>
          <a:srgbClr val="CFC7B5"/>
        </a:lt1>
        <a:dk2>
          <a:srgbClr val="853F35"/>
        </a:dk2>
        <a:lt2>
          <a:srgbClr val="8E7F5E"/>
        </a:lt2>
        <a:accent1>
          <a:srgbClr val="EBD2A5"/>
        </a:accent1>
        <a:accent2>
          <a:srgbClr val="A5C9A8"/>
        </a:accent2>
        <a:accent3>
          <a:srgbClr val="E4E0D7"/>
        </a:accent3>
        <a:accent4>
          <a:srgbClr val="270E0D"/>
        </a:accent4>
        <a:accent5>
          <a:srgbClr val="F3E5CF"/>
        </a:accent5>
        <a:accent6>
          <a:srgbClr val="95B698"/>
        </a:accent6>
        <a:hlink>
          <a:srgbClr val="C68510"/>
        </a:hlink>
        <a:folHlink>
          <a:srgbClr val="E5A87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8">
        <a:dk1>
          <a:srgbClr val="000000"/>
        </a:dk1>
        <a:lt1>
          <a:srgbClr val="F0EED8"/>
        </a:lt1>
        <a:dk2>
          <a:srgbClr val="666729"/>
        </a:dk2>
        <a:lt2>
          <a:srgbClr val="3F3B19"/>
        </a:lt2>
        <a:accent1>
          <a:srgbClr val="E9D47D"/>
        </a:accent1>
        <a:accent2>
          <a:srgbClr val="D4DD91"/>
        </a:accent2>
        <a:accent3>
          <a:srgbClr val="F6F5E9"/>
        </a:accent3>
        <a:accent4>
          <a:srgbClr val="000000"/>
        </a:accent4>
        <a:accent5>
          <a:srgbClr val="F2E6BF"/>
        </a:accent5>
        <a:accent6>
          <a:srgbClr val="C0C883"/>
        </a:accent6>
        <a:hlink>
          <a:srgbClr val="9D943F"/>
        </a:hlink>
        <a:folHlink>
          <a:srgbClr val="C9C1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1">
        <a:dk1>
          <a:srgbClr val="2F1311"/>
        </a:dk1>
        <a:lt1>
          <a:srgbClr val="C16059"/>
        </a:lt1>
        <a:dk2>
          <a:srgbClr val="F7D47D"/>
        </a:dk2>
        <a:lt2>
          <a:srgbClr val="000000"/>
        </a:lt2>
        <a:accent1>
          <a:srgbClr val="D5B781"/>
        </a:accent1>
        <a:accent2>
          <a:srgbClr val="79AF7D"/>
        </a:accent2>
        <a:accent3>
          <a:srgbClr val="DDB6B5"/>
        </a:accent3>
        <a:accent4>
          <a:srgbClr val="270E0D"/>
        </a:accent4>
        <a:accent5>
          <a:srgbClr val="E7D8C1"/>
        </a:accent5>
        <a:accent6>
          <a:srgbClr val="6D9E71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2">
        <a:dk1>
          <a:srgbClr val="000000"/>
        </a:dk1>
        <a:lt1>
          <a:srgbClr val="FFFFFF"/>
        </a:lt1>
        <a:dk2>
          <a:srgbClr val="000000"/>
        </a:dk2>
        <a:lt2>
          <a:srgbClr val="F7D47D"/>
        </a:lt2>
        <a:accent1>
          <a:srgbClr val="C19341"/>
        </a:accent1>
        <a:accent2>
          <a:srgbClr val="60A265"/>
        </a:accent2>
        <a:accent3>
          <a:srgbClr val="AAAAAA"/>
        </a:accent3>
        <a:accent4>
          <a:srgbClr val="DADADA"/>
        </a:accent4>
        <a:accent5>
          <a:srgbClr val="DDC8B0"/>
        </a:accent5>
        <a:accent6>
          <a:srgbClr val="56925B"/>
        </a:accent6>
        <a:hlink>
          <a:srgbClr val="EB9F17"/>
        </a:hlink>
        <a:folHlink>
          <a:srgbClr val="CF76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3">
        <a:dk1>
          <a:srgbClr val="00002E"/>
        </a:dk1>
        <a:lt1>
          <a:srgbClr val="FFFFFF"/>
        </a:lt1>
        <a:dk2>
          <a:srgbClr val="003399"/>
        </a:dk2>
        <a:lt2>
          <a:srgbClr val="F4BC40"/>
        </a:lt2>
        <a:accent1>
          <a:srgbClr val="9280CC"/>
        </a:accent1>
        <a:accent2>
          <a:srgbClr val="BD51A1"/>
        </a:accent2>
        <a:accent3>
          <a:srgbClr val="AAADCA"/>
        </a:accent3>
        <a:accent4>
          <a:srgbClr val="DADADA"/>
        </a:accent4>
        <a:accent5>
          <a:srgbClr val="C7C0E2"/>
        </a:accent5>
        <a:accent6>
          <a:srgbClr val="AB4991"/>
        </a:accent6>
        <a:hlink>
          <a:srgbClr val="CC66FF"/>
        </a:hlink>
        <a:folHlink>
          <a:srgbClr val="824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4">
        <a:dk1>
          <a:srgbClr val="2F1311"/>
        </a:dk1>
        <a:lt1>
          <a:srgbClr val="7A8E9C"/>
        </a:lt1>
        <a:dk2>
          <a:srgbClr val="FDF4DF"/>
        </a:dk2>
        <a:lt2>
          <a:srgbClr val="3E4A52"/>
        </a:lt2>
        <a:accent1>
          <a:srgbClr val="81ABA0"/>
        </a:accent1>
        <a:accent2>
          <a:srgbClr val="CD817B"/>
        </a:accent2>
        <a:accent3>
          <a:srgbClr val="BEC6CB"/>
        </a:accent3>
        <a:accent4>
          <a:srgbClr val="270E0D"/>
        </a:accent4>
        <a:accent5>
          <a:srgbClr val="C1D2CD"/>
        </a:accent5>
        <a:accent6>
          <a:srgbClr val="BA746F"/>
        </a:accent6>
        <a:hlink>
          <a:srgbClr val="BEBC76"/>
        </a:hlink>
        <a:folHlink>
          <a:srgbClr val="668E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5">
        <a:dk1>
          <a:srgbClr val="2F1311"/>
        </a:dk1>
        <a:lt1>
          <a:srgbClr val="7A9C7C"/>
        </a:lt1>
        <a:dk2>
          <a:srgbClr val="FBEBC3"/>
        </a:dk2>
        <a:lt2>
          <a:srgbClr val="3C503D"/>
        </a:lt2>
        <a:accent1>
          <a:srgbClr val="D5B781"/>
        </a:accent1>
        <a:accent2>
          <a:srgbClr val="C16059"/>
        </a:accent2>
        <a:accent3>
          <a:srgbClr val="BECBBF"/>
        </a:accent3>
        <a:accent4>
          <a:srgbClr val="270E0D"/>
        </a:accent4>
        <a:accent5>
          <a:srgbClr val="E7D8C1"/>
        </a:accent5>
        <a:accent6>
          <a:srgbClr val="AF5650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6">
        <a:dk1>
          <a:srgbClr val="000000"/>
        </a:dk1>
        <a:lt1>
          <a:srgbClr val="D9EFE0"/>
        </a:lt1>
        <a:dk2>
          <a:srgbClr val="30605A"/>
        </a:dk2>
        <a:lt2>
          <a:srgbClr val="15331E"/>
        </a:lt2>
        <a:accent1>
          <a:srgbClr val="A4C6BA"/>
        </a:accent1>
        <a:accent2>
          <a:srgbClr val="558F7D"/>
        </a:accent2>
        <a:accent3>
          <a:srgbClr val="E9F6ED"/>
        </a:accent3>
        <a:accent4>
          <a:srgbClr val="000000"/>
        </a:accent4>
        <a:accent5>
          <a:srgbClr val="CFDFD9"/>
        </a:accent5>
        <a:accent6>
          <a:srgbClr val="4C8171"/>
        </a:accent6>
        <a:hlink>
          <a:srgbClr val="C1C177"/>
        </a:hlink>
        <a:folHlink>
          <a:srgbClr val="A08F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7">
        <a:dk1>
          <a:srgbClr val="2F1311"/>
        </a:dk1>
        <a:lt1>
          <a:srgbClr val="CFC7B5"/>
        </a:lt1>
        <a:dk2>
          <a:srgbClr val="853F35"/>
        </a:dk2>
        <a:lt2>
          <a:srgbClr val="8E7F5E"/>
        </a:lt2>
        <a:accent1>
          <a:srgbClr val="EBD2A5"/>
        </a:accent1>
        <a:accent2>
          <a:srgbClr val="A5C9A8"/>
        </a:accent2>
        <a:accent3>
          <a:srgbClr val="E4E0D7"/>
        </a:accent3>
        <a:accent4>
          <a:srgbClr val="270E0D"/>
        </a:accent4>
        <a:accent5>
          <a:srgbClr val="F3E5CF"/>
        </a:accent5>
        <a:accent6>
          <a:srgbClr val="95B698"/>
        </a:accent6>
        <a:hlink>
          <a:srgbClr val="C68510"/>
        </a:hlink>
        <a:folHlink>
          <a:srgbClr val="E5A87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8">
        <a:dk1>
          <a:srgbClr val="000000"/>
        </a:dk1>
        <a:lt1>
          <a:srgbClr val="F0EED8"/>
        </a:lt1>
        <a:dk2>
          <a:srgbClr val="666729"/>
        </a:dk2>
        <a:lt2>
          <a:srgbClr val="3F3B19"/>
        </a:lt2>
        <a:accent1>
          <a:srgbClr val="E9D47D"/>
        </a:accent1>
        <a:accent2>
          <a:srgbClr val="D4DD91"/>
        </a:accent2>
        <a:accent3>
          <a:srgbClr val="F6F5E9"/>
        </a:accent3>
        <a:accent4>
          <a:srgbClr val="000000"/>
        </a:accent4>
        <a:accent5>
          <a:srgbClr val="F2E6BF"/>
        </a:accent5>
        <a:accent6>
          <a:srgbClr val="C0C883"/>
        </a:accent6>
        <a:hlink>
          <a:srgbClr val="9D943F"/>
        </a:hlink>
        <a:folHlink>
          <a:srgbClr val="C9C1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9">
        <a:dk1>
          <a:srgbClr val="000000"/>
        </a:dk1>
        <a:lt1>
          <a:srgbClr val="FFFFFF"/>
        </a:lt1>
        <a:dk2>
          <a:srgbClr val="4E5B6F"/>
        </a:dk2>
        <a:lt2>
          <a:srgbClr val="698DFF"/>
        </a:lt2>
        <a:accent1>
          <a:srgbClr val="7FD13B"/>
        </a:accent1>
        <a:accent2>
          <a:srgbClr val="EA157A"/>
        </a:accent2>
        <a:accent3>
          <a:srgbClr val="FFFFFF"/>
        </a:accent3>
        <a:accent4>
          <a:srgbClr val="000000"/>
        </a:accent4>
        <a:accent5>
          <a:srgbClr val="C0E5AF"/>
        </a:accent5>
        <a:accent6>
          <a:srgbClr val="D4126E"/>
        </a:accent6>
        <a:hlink>
          <a:srgbClr val="EB8803"/>
        </a:hlink>
        <a:folHlink>
          <a:srgbClr val="5F779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10">
        <a:dk1>
          <a:srgbClr val="00002E"/>
        </a:dk1>
        <a:lt1>
          <a:srgbClr val="FFFFFF"/>
        </a:lt1>
        <a:dk2>
          <a:srgbClr val="3366FF"/>
        </a:dk2>
        <a:lt2>
          <a:srgbClr val="F4BC40"/>
        </a:lt2>
        <a:accent1>
          <a:srgbClr val="9280CC"/>
        </a:accent1>
        <a:accent2>
          <a:srgbClr val="BD51A1"/>
        </a:accent2>
        <a:accent3>
          <a:srgbClr val="ADB8FF"/>
        </a:accent3>
        <a:accent4>
          <a:srgbClr val="DADADA"/>
        </a:accent4>
        <a:accent5>
          <a:srgbClr val="C7C0E2"/>
        </a:accent5>
        <a:accent6>
          <a:srgbClr val="AB4991"/>
        </a:accent6>
        <a:hlink>
          <a:srgbClr val="CC66FF"/>
        </a:hlink>
        <a:folHlink>
          <a:srgbClr val="824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11">
        <a:dk1>
          <a:srgbClr val="00002E"/>
        </a:dk1>
        <a:lt1>
          <a:srgbClr val="FFFFFF"/>
        </a:lt1>
        <a:dk2>
          <a:srgbClr val="7193FF"/>
        </a:dk2>
        <a:lt2>
          <a:srgbClr val="F4BC40"/>
        </a:lt2>
        <a:accent1>
          <a:srgbClr val="9280CC"/>
        </a:accent1>
        <a:accent2>
          <a:srgbClr val="BD51A1"/>
        </a:accent2>
        <a:accent3>
          <a:srgbClr val="BBC8FF"/>
        </a:accent3>
        <a:accent4>
          <a:srgbClr val="DADADA"/>
        </a:accent4>
        <a:accent5>
          <a:srgbClr val="C7C0E2"/>
        </a:accent5>
        <a:accent6>
          <a:srgbClr val="AB4991"/>
        </a:accent6>
        <a:hlink>
          <a:srgbClr val="CC66FF"/>
        </a:hlink>
        <a:folHlink>
          <a:srgbClr val="824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12">
        <a:dk1>
          <a:srgbClr val="BD3737"/>
        </a:dk1>
        <a:lt1>
          <a:srgbClr val="FFFFFF"/>
        </a:lt1>
        <a:dk2>
          <a:srgbClr val="C16059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DDB6B5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13">
        <a:dk1>
          <a:srgbClr val="800000"/>
        </a:dk1>
        <a:lt1>
          <a:srgbClr val="C16059"/>
        </a:lt1>
        <a:dk2>
          <a:srgbClr val="FFCC00"/>
        </a:dk2>
        <a:lt2>
          <a:srgbClr val="BD3737"/>
        </a:lt2>
        <a:accent1>
          <a:srgbClr val="FF6600"/>
        </a:accent1>
        <a:accent2>
          <a:srgbClr val="CC3300"/>
        </a:accent2>
        <a:accent3>
          <a:srgbClr val="DDB6B5"/>
        </a:accent3>
        <a:accent4>
          <a:srgbClr val="6C0000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14">
        <a:dk1>
          <a:srgbClr val="800000"/>
        </a:dk1>
        <a:lt1>
          <a:srgbClr val="C16059"/>
        </a:lt1>
        <a:dk2>
          <a:srgbClr val="FFCC00"/>
        </a:dk2>
        <a:lt2>
          <a:srgbClr val="000000"/>
        </a:lt2>
        <a:accent1>
          <a:srgbClr val="FF6600"/>
        </a:accent1>
        <a:accent2>
          <a:srgbClr val="CC3300"/>
        </a:accent2>
        <a:accent3>
          <a:srgbClr val="DDB6B5"/>
        </a:accent3>
        <a:accent4>
          <a:srgbClr val="6C0000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15">
        <a:dk1>
          <a:srgbClr val="800000"/>
        </a:dk1>
        <a:lt1>
          <a:srgbClr val="C16059"/>
        </a:lt1>
        <a:dk2>
          <a:srgbClr val="FFCC00"/>
        </a:dk2>
        <a:lt2>
          <a:srgbClr val="000000"/>
        </a:lt2>
        <a:accent1>
          <a:srgbClr val="FF6600"/>
        </a:accent1>
        <a:accent2>
          <a:srgbClr val="528856"/>
        </a:accent2>
        <a:accent3>
          <a:srgbClr val="DDB6B5"/>
        </a:accent3>
        <a:accent4>
          <a:srgbClr val="6C0000"/>
        </a:accent4>
        <a:accent5>
          <a:srgbClr val="FFB8AA"/>
        </a:accent5>
        <a:accent6>
          <a:srgbClr val="497B4D"/>
        </a:accent6>
        <a:hlink>
          <a:srgbClr val="F7CC2F"/>
        </a:hlink>
        <a:folHlink>
          <a:srgbClr val="C7C6B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16">
        <a:dk1>
          <a:srgbClr val="800000"/>
        </a:dk1>
        <a:lt1>
          <a:srgbClr val="C16059"/>
        </a:lt1>
        <a:dk2>
          <a:srgbClr val="FFCC00"/>
        </a:dk2>
        <a:lt2>
          <a:srgbClr val="000000"/>
        </a:lt2>
        <a:accent1>
          <a:srgbClr val="FF6600"/>
        </a:accent1>
        <a:accent2>
          <a:srgbClr val="528856"/>
        </a:accent2>
        <a:accent3>
          <a:srgbClr val="DDB6B5"/>
        </a:accent3>
        <a:accent4>
          <a:srgbClr val="6C0000"/>
        </a:accent4>
        <a:accent5>
          <a:srgbClr val="FFB8AA"/>
        </a:accent5>
        <a:accent6>
          <a:srgbClr val="497B4D"/>
        </a:accent6>
        <a:hlink>
          <a:srgbClr val="F6E62F"/>
        </a:hlink>
        <a:folHlink>
          <a:srgbClr val="C7C6B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aple">
  <a:themeElements>
    <a:clrScheme name="Maple 5">
      <a:dk1>
        <a:srgbClr val="56925A"/>
      </a:dk1>
      <a:lt1>
        <a:srgbClr val="FFFFFF"/>
      </a:lt1>
      <a:dk2>
        <a:srgbClr val="6FB56D"/>
      </a:dk2>
      <a:lt2>
        <a:srgbClr val="FFFFCC"/>
      </a:lt2>
      <a:accent1>
        <a:srgbClr val="2B877C"/>
      </a:accent1>
      <a:accent2>
        <a:srgbClr val="5A9A5F"/>
      </a:accent2>
      <a:accent3>
        <a:srgbClr val="BBD7BA"/>
      </a:accent3>
      <a:accent4>
        <a:srgbClr val="DADADA"/>
      </a:accent4>
      <a:accent5>
        <a:srgbClr val="ACC3BF"/>
      </a:accent5>
      <a:accent6>
        <a:srgbClr val="518B55"/>
      </a:accent6>
      <a:hlink>
        <a:srgbClr val="99FF33"/>
      </a:hlink>
      <a:folHlink>
        <a:srgbClr val="CCFF99"/>
      </a:folHlink>
    </a:clrScheme>
    <a:fontScheme name="Maple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aple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ple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ple 10">
        <a:dk1>
          <a:srgbClr val="000000"/>
        </a:dk1>
        <a:lt1>
          <a:srgbClr val="CCFF99"/>
        </a:lt1>
        <a:dk2>
          <a:srgbClr val="330033"/>
        </a:dk2>
        <a:lt2>
          <a:srgbClr val="330033"/>
        </a:lt2>
        <a:accent1>
          <a:srgbClr val="CCFF99"/>
        </a:accent1>
        <a:accent2>
          <a:srgbClr val="FF0000"/>
        </a:accent2>
        <a:accent3>
          <a:srgbClr val="E2FFCA"/>
        </a:accent3>
        <a:accent4>
          <a:srgbClr val="000000"/>
        </a:accent4>
        <a:accent5>
          <a:srgbClr val="E2FF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ple 11">
        <a:dk1>
          <a:srgbClr val="000000"/>
        </a:dk1>
        <a:lt1>
          <a:srgbClr val="CCFFCC"/>
        </a:lt1>
        <a:dk2>
          <a:srgbClr val="330033"/>
        </a:dk2>
        <a:lt2>
          <a:srgbClr val="330033"/>
        </a:lt2>
        <a:accent1>
          <a:srgbClr val="CCFF99"/>
        </a:accent1>
        <a:accent2>
          <a:srgbClr val="FF0000"/>
        </a:accent2>
        <a:accent3>
          <a:srgbClr val="E2FFE2"/>
        </a:accent3>
        <a:accent4>
          <a:srgbClr val="000000"/>
        </a:accent4>
        <a:accent5>
          <a:srgbClr val="E2FF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ple 12">
        <a:dk1>
          <a:srgbClr val="000000"/>
        </a:dk1>
        <a:lt1>
          <a:srgbClr val="FFFFCC"/>
        </a:lt1>
        <a:dk2>
          <a:srgbClr val="330033"/>
        </a:dk2>
        <a:lt2>
          <a:srgbClr val="330033"/>
        </a:lt2>
        <a:accent1>
          <a:srgbClr val="CCFF99"/>
        </a:accent1>
        <a:accent2>
          <a:srgbClr val="FF0000"/>
        </a:accent2>
        <a:accent3>
          <a:srgbClr val="FFFFE2"/>
        </a:accent3>
        <a:accent4>
          <a:srgbClr val="000000"/>
        </a:accent4>
        <a:accent5>
          <a:srgbClr val="E2FF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ple 13">
        <a:dk1>
          <a:srgbClr val="000000"/>
        </a:dk1>
        <a:lt1>
          <a:srgbClr val="FFFFCC"/>
        </a:lt1>
        <a:dk2>
          <a:srgbClr val="330033"/>
        </a:dk2>
        <a:lt2>
          <a:srgbClr val="FFFFCC"/>
        </a:lt2>
        <a:accent1>
          <a:srgbClr val="CCFF99"/>
        </a:accent1>
        <a:accent2>
          <a:srgbClr val="FF0000"/>
        </a:accent2>
        <a:accent3>
          <a:srgbClr val="FFFFE2"/>
        </a:accent3>
        <a:accent4>
          <a:srgbClr val="000000"/>
        </a:accent4>
        <a:accent5>
          <a:srgbClr val="E2FF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ple 14">
        <a:dk1>
          <a:srgbClr val="000000"/>
        </a:dk1>
        <a:lt1>
          <a:srgbClr val="FFFFCC"/>
        </a:lt1>
        <a:dk2>
          <a:srgbClr val="330033"/>
        </a:dk2>
        <a:lt2>
          <a:srgbClr val="FFFFCC"/>
        </a:lt2>
        <a:accent1>
          <a:srgbClr val="CCFF99"/>
        </a:accent1>
        <a:accent2>
          <a:srgbClr val="FF0000"/>
        </a:accent2>
        <a:accent3>
          <a:srgbClr val="FFFFE2"/>
        </a:accent3>
        <a:accent4>
          <a:srgbClr val="000000"/>
        </a:accent4>
        <a:accent5>
          <a:srgbClr val="E2FFCA"/>
        </a:accent5>
        <a:accent6>
          <a:srgbClr val="E70000"/>
        </a:accent6>
        <a:hlink>
          <a:srgbClr val="990033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ple 15">
        <a:dk1>
          <a:srgbClr val="000000"/>
        </a:dk1>
        <a:lt1>
          <a:srgbClr val="FFFFCC"/>
        </a:lt1>
        <a:dk2>
          <a:srgbClr val="330033"/>
        </a:dk2>
        <a:lt2>
          <a:srgbClr val="FFFFCC"/>
        </a:lt2>
        <a:accent1>
          <a:srgbClr val="CCFFCC"/>
        </a:accent1>
        <a:accent2>
          <a:srgbClr val="FF0000"/>
        </a:accent2>
        <a:accent3>
          <a:srgbClr val="FFFFE2"/>
        </a:accent3>
        <a:accent4>
          <a:srgbClr val="000000"/>
        </a:accent4>
        <a:accent5>
          <a:srgbClr val="E2FFE2"/>
        </a:accent5>
        <a:accent6>
          <a:srgbClr val="E70000"/>
        </a:accent6>
        <a:hlink>
          <a:srgbClr val="990033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ple 16">
        <a:dk1>
          <a:srgbClr val="000000"/>
        </a:dk1>
        <a:lt1>
          <a:srgbClr val="FFFFCC"/>
        </a:lt1>
        <a:dk2>
          <a:srgbClr val="008000"/>
        </a:dk2>
        <a:lt2>
          <a:srgbClr val="FFFFCC"/>
        </a:lt2>
        <a:accent1>
          <a:srgbClr val="CCFFCC"/>
        </a:accent1>
        <a:accent2>
          <a:srgbClr val="FF0000"/>
        </a:accent2>
        <a:accent3>
          <a:srgbClr val="FFFFE2"/>
        </a:accent3>
        <a:accent4>
          <a:srgbClr val="000000"/>
        </a:accent4>
        <a:accent5>
          <a:srgbClr val="E2FFE2"/>
        </a:accent5>
        <a:accent6>
          <a:srgbClr val="E70000"/>
        </a:accent6>
        <a:hlink>
          <a:srgbClr val="990033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yers">
  <a:themeElements>
    <a:clrScheme name="">
      <a:dk1>
        <a:srgbClr val="000000"/>
      </a:dk1>
      <a:lt1>
        <a:srgbClr val="B6D9B5"/>
      </a:lt1>
      <a:dk2>
        <a:srgbClr val="330033"/>
      </a:dk2>
      <a:lt2>
        <a:srgbClr val="FFFFCC"/>
      </a:lt2>
      <a:accent1>
        <a:srgbClr val="6FB56D"/>
      </a:accent1>
      <a:accent2>
        <a:srgbClr val="FF0000"/>
      </a:accent2>
      <a:accent3>
        <a:srgbClr val="D7E9D7"/>
      </a:accent3>
      <a:accent4>
        <a:srgbClr val="000000"/>
      </a:accent4>
      <a:accent5>
        <a:srgbClr val="BBD7BA"/>
      </a:accent5>
      <a:accent6>
        <a:srgbClr val="E70000"/>
      </a:accent6>
      <a:hlink>
        <a:srgbClr val="990033"/>
      </a:hlink>
      <a:folHlink>
        <a:srgbClr val="FFFFCC"/>
      </a:folHlink>
    </a:clrScheme>
    <a:fontScheme name="Layers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1">
        <a:dk1>
          <a:srgbClr val="000000"/>
        </a:dk1>
        <a:lt1>
          <a:srgbClr val="CCFF99"/>
        </a:lt1>
        <a:dk2>
          <a:srgbClr val="330033"/>
        </a:dk2>
        <a:lt2>
          <a:srgbClr val="330033"/>
        </a:lt2>
        <a:accent1>
          <a:srgbClr val="CCFF99"/>
        </a:accent1>
        <a:accent2>
          <a:srgbClr val="FF0000"/>
        </a:accent2>
        <a:accent3>
          <a:srgbClr val="E2FFCA"/>
        </a:accent3>
        <a:accent4>
          <a:srgbClr val="000000"/>
        </a:accent4>
        <a:accent5>
          <a:srgbClr val="E2FF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2">
        <a:dk1>
          <a:srgbClr val="000000"/>
        </a:dk1>
        <a:lt1>
          <a:srgbClr val="CCFFCC"/>
        </a:lt1>
        <a:dk2>
          <a:srgbClr val="330033"/>
        </a:dk2>
        <a:lt2>
          <a:srgbClr val="330033"/>
        </a:lt2>
        <a:accent1>
          <a:srgbClr val="CCFF99"/>
        </a:accent1>
        <a:accent2>
          <a:srgbClr val="FF0000"/>
        </a:accent2>
        <a:accent3>
          <a:srgbClr val="E2FFE2"/>
        </a:accent3>
        <a:accent4>
          <a:srgbClr val="000000"/>
        </a:accent4>
        <a:accent5>
          <a:srgbClr val="E2FF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3">
        <a:dk1>
          <a:srgbClr val="000000"/>
        </a:dk1>
        <a:lt1>
          <a:srgbClr val="FFFFCC"/>
        </a:lt1>
        <a:dk2>
          <a:srgbClr val="330033"/>
        </a:dk2>
        <a:lt2>
          <a:srgbClr val="330033"/>
        </a:lt2>
        <a:accent1>
          <a:srgbClr val="CCFF99"/>
        </a:accent1>
        <a:accent2>
          <a:srgbClr val="FF0000"/>
        </a:accent2>
        <a:accent3>
          <a:srgbClr val="FFFFE2"/>
        </a:accent3>
        <a:accent4>
          <a:srgbClr val="000000"/>
        </a:accent4>
        <a:accent5>
          <a:srgbClr val="E2FF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4">
        <a:dk1>
          <a:srgbClr val="000000"/>
        </a:dk1>
        <a:lt1>
          <a:srgbClr val="FFFFCC"/>
        </a:lt1>
        <a:dk2>
          <a:srgbClr val="330033"/>
        </a:dk2>
        <a:lt2>
          <a:srgbClr val="FFFFCC"/>
        </a:lt2>
        <a:accent1>
          <a:srgbClr val="CCFF99"/>
        </a:accent1>
        <a:accent2>
          <a:srgbClr val="FF0000"/>
        </a:accent2>
        <a:accent3>
          <a:srgbClr val="FFFFE2"/>
        </a:accent3>
        <a:accent4>
          <a:srgbClr val="000000"/>
        </a:accent4>
        <a:accent5>
          <a:srgbClr val="E2FF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5">
        <a:dk1>
          <a:srgbClr val="000000"/>
        </a:dk1>
        <a:lt1>
          <a:srgbClr val="FFFFCC"/>
        </a:lt1>
        <a:dk2>
          <a:srgbClr val="330033"/>
        </a:dk2>
        <a:lt2>
          <a:srgbClr val="FFFFCC"/>
        </a:lt2>
        <a:accent1>
          <a:srgbClr val="CCFF99"/>
        </a:accent1>
        <a:accent2>
          <a:srgbClr val="FF0000"/>
        </a:accent2>
        <a:accent3>
          <a:srgbClr val="FFFFE2"/>
        </a:accent3>
        <a:accent4>
          <a:srgbClr val="000000"/>
        </a:accent4>
        <a:accent5>
          <a:srgbClr val="E2FFCA"/>
        </a:accent5>
        <a:accent6>
          <a:srgbClr val="E70000"/>
        </a:accent6>
        <a:hlink>
          <a:srgbClr val="990033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6">
        <a:dk1>
          <a:srgbClr val="000000"/>
        </a:dk1>
        <a:lt1>
          <a:srgbClr val="FFFFCC"/>
        </a:lt1>
        <a:dk2>
          <a:srgbClr val="330033"/>
        </a:dk2>
        <a:lt2>
          <a:srgbClr val="FFFFCC"/>
        </a:lt2>
        <a:accent1>
          <a:srgbClr val="CCFFCC"/>
        </a:accent1>
        <a:accent2>
          <a:srgbClr val="FF0000"/>
        </a:accent2>
        <a:accent3>
          <a:srgbClr val="FFFFE2"/>
        </a:accent3>
        <a:accent4>
          <a:srgbClr val="000000"/>
        </a:accent4>
        <a:accent5>
          <a:srgbClr val="E2FFE2"/>
        </a:accent5>
        <a:accent6>
          <a:srgbClr val="E70000"/>
        </a:accent6>
        <a:hlink>
          <a:srgbClr val="990033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5_Aspekt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5_Aspekt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>
    <a:extraClrScheme>
      <a:clrScheme name="4_Aspekt 1">
        <a:dk1>
          <a:srgbClr val="000000"/>
        </a:dk1>
        <a:lt1>
          <a:srgbClr val="FFFFFF"/>
        </a:lt1>
        <a:dk2>
          <a:srgbClr val="4E5B6F"/>
        </a:dk2>
        <a:lt2>
          <a:srgbClr val="D6ECFF"/>
        </a:lt2>
        <a:accent1>
          <a:srgbClr val="7FD13B"/>
        </a:accent1>
        <a:accent2>
          <a:srgbClr val="EA157A"/>
        </a:accent2>
        <a:accent3>
          <a:srgbClr val="FFFFFF"/>
        </a:accent3>
        <a:accent4>
          <a:srgbClr val="000000"/>
        </a:accent4>
        <a:accent5>
          <a:srgbClr val="C0E5AF"/>
        </a:accent5>
        <a:accent6>
          <a:srgbClr val="D4126E"/>
        </a:accent6>
        <a:hlink>
          <a:srgbClr val="EB8803"/>
        </a:hlink>
        <a:folHlink>
          <a:srgbClr val="5F779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Aspekt 2">
        <a:dk1>
          <a:srgbClr val="000000"/>
        </a:dk1>
        <a:lt1>
          <a:srgbClr val="FFFFFF"/>
        </a:lt1>
        <a:dk2>
          <a:srgbClr val="4E5B6F"/>
        </a:dk2>
        <a:lt2>
          <a:srgbClr val="698DFF"/>
        </a:lt2>
        <a:accent1>
          <a:srgbClr val="7FD13B"/>
        </a:accent1>
        <a:accent2>
          <a:srgbClr val="EA157A"/>
        </a:accent2>
        <a:accent3>
          <a:srgbClr val="FFFFFF"/>
        </a:accent3>
        <a:accent4>
          <a:srgbClr val="000000"/>
        </a:accent4>
        <a:accent5>
          <a:srgbClr val="C0E5AF"/>
        </a:accent5>
        <a:accent6>
          <a:srgbClr val="D4126E"/>
        </a:accent6>
        <a:hlink>
          <a:srgbClr val="EB8803"/>
        </a:hlink>
        <a:folHlink>
          <a:srgbClr val="5F779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Aspekt 3">
        <a:dk1>
          <a:srgbClr val="00002E"/>
        </a:dk1>
        <a:lt1>
          <a:srgbClr val="FFFFFF"/>
        </a:lt1>
        <a:dk2>
          <a:srgbClr val="3366FF"/>
        </a:dk2>
        <a:lt2>
          <a:srgbClr val="F4BC40"/>
        </a:lt2>
        <a:accent1>
          <a:srgbClr val="9280CC"/>
        </a:accent1>
        <a:accent2>
          <a:srgbClr val="BD51A1"/>
        </a:accent2>
        <a:accent3>
          <a:srgbClr val="ADB8FF"/>
        </a:accent3>
        <a:accent4>
          <a:srgbClr val="DADADA"/>
        </a:accent4>
        <a:accent5>
          <a:srgbClr val="C7C0E2"/>
        </a:accent5>
        <a:accent6>
          <a:srgbClr val="AB4991"/>
        </a:accent6>
        <a:hlink>
          <a:srgbClr val="CC66FF"/>
        </a:hlink>
        <a:folHlink>
          <a:srgbClr val="824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Aspekt 4">
        <a:dk1>
          <a:srgbClr val="00002E"/>
        </a:dk1>
        <a:lt1>
          <a:srgbClr val="FFFFFF"/>
        </a:lt1>
        <a:dk2>
          <a:srgbClr val="7193FF"/>
        </a:dk2>
        <a:lt2>
          <a:srgbClr val="F4BC40"/>
        </a:lt2>
        <a:accent1>
          <a:srgbClr val="9280CC"/>
        </a:accent1>
        <a:accent2>
          <a:srgbClr val="BD51A1"/>
        </a:accent2>
        <a:accent3>
          <a:srgbClr val="BBC8FF"/>
        </a:accent3>
        <a:accent4>
          <a:srgbClr val="DADADA"/>
        </a:accent4>
        <a:accent5>
          <a:srgbClr val="C7C0E2"/>
        </a:accent5>
        <a:accent6>
          <a:srgbClr val="AB4991"/>
        </a:accent6>
        <a:hlink>
          <a:srgbClr val="CC66FF"/>
        </a:hlink>
        <a:folHlink>
          <a:srgbClr val="824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Aspekt 5">
        <a:dk1>
          <a:srgbClr val="BD3737"/>
        </a:dk1>
        <a:lt1>
          <a:srgbClr val="FFFFFF"/>
        </a:lt1>
        <a:dk2>
          <a:srgbClr val="C16059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DDB6B5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Aspekt 6">
        <a:dk1>
          <a:srgbClr val="800000"/>
        </a:dk1>
        <a:lt1>
          <a:srgbClr val="C16059"/>
        </a:lt1>
        <a:dk2>
          <a:srgbClr val="FFCC00"/>
        </a:dk2>
        <a:lt2>
          <a:srgbClr val="BD3737"/>
        </a:lt2>
        <a:accent1>
          <a:srgbClr val="FF6600"/>
        </a:accent1>
        <a:accent2>
          <a:srgbClr val="CC3300"/>
        </a:accent2>
        <a:accent3>
          <a:srgbClr val="DDB6B5"/>
        </a:accent3>
        <a:accent4>
          <a:srgbClr val="6C0000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Aspekt 7">
        <a:dk1>
          <a:srgbClr val="800000"/>
        </a:dk1>
        <a:lt1>
          <a:srgbClr val="C16059"/>
        </a:lt1>
        <a:dk2>
          <a:srgbClr val="FFCC00"/>
        </a:dk2>
        <a:lt2>
          <a:srgbClr val="000000"/>
        </a:lt2>
        <a:accent1>
          <a:srgbClr val="FF6600"/>
        </a:accent1>
        <a:accent2>
          <a:srgbClr val="CC3300"/>
        </a:accent2>
        <a:accent3>
          <a:srgbClr val="DDB6B5"/>
        </a:accent3>
        <a:accent4>
          <a:srgbClr val="6C0000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Aspekt 8">
        <a:dk1>
          <a:srgbClr val="800000"/>
        </a:dk1>
        <a:lt1>
          <a:srgbClr val="C16059"/>
        </a:lt1>
        <a:dk2>
          <a:srgbClr val="FFCC00"/>
        </a:dk2>
        <a:lt2>
          <a:srgbClr val="000000"/>
        </a:lt2>
        <a:accent1>
          <a:srgbClr val="FF6600"/>
        </a:accent1>
        <a:accent2>
          <a:srgbClr val="528856"/>
        </a:accent2>
        <a:accent3>
          <a:srgbClr val="DDB6B5"/>
        </a:accent3>
        <a:accent4>
          <a:srgbClr val="6C0000"/>
        </a:accent4>
        <a:accent5>
          <a:srgbClr val="FFB8AA"/>
        </a:accent5>
        <a:accent6>
          <a:srgbClr val="497B4D"/>
        </a:accent6>
        <a:hlink>
          <a:srgbClr val="F7CC2F"/>
        </a:hlink>
        <a:folHlink>
          <a:srgbClr val="C7C6B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Aspekt 9">
        <a:dk1>
          <a:srgbClr val="800000"/>
        </a:dk1>
        <a:lt1>
          <a:srgbClr val="C16059"/>
        </a:lt1>
        <a:dk2>
          <a:srgbClr val="FFCC00"/>
        </a:dk2>
        <a:lt2>
          <a:srgbClr val="000000"/>
        </a:lt2>
        <a:accent1>
          <a:srgbClr val="FF6600"/>
        </a:accent1>
        <a:accent2>
          <a:srgbClr val="528856"/>
        </a:accent2>
        <a:accent3>
          <a:srgbClr val="DDB6B5"/>
        </a:accent3>
        <a:accent4>
          <a:srgbClr val="6C0000"/>
        </a:accent4>
        <a:accent5>
          <a:srgbClr val="FFB8AA"/>
        </a:accent5>
        <a:accent6>
          <a:srgbClr val="497B4D"/>
        </a:accent6>
        <a:hlink>
          <a:srgbClr val="F6E62F"/>
        </a:hlink>
        <a:folHlink>
          <a:srgbClr val="C7C6B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Aspekt 10">
        <a:dk1>
          <a:srgbClr val="800000"/>
        </a:dk1>
        <a:lt1>
          <a:srgbClr val="C16059"/>
        </a:lt1>
        <a:dk2>
          <a:srgbClr val="FFCC00"/>
        </a:dk2>
        <a:lt2>
          <a:srgbClr val="000000"/>
        </a:lt2>
        <a:accent1>
          <a:srgbClr val="FF6600"/>
        </a:accent1>
        <a:accent2>
          <a:srgbClr val="528856"/>
        </a:accent2>
        <a:accent3>
          <a:srgbClr val="DDB6B5"/>
        </a:accent3>
        <a:accent4>
          <a:srgbClr val="6C0000"/>
        </a:accent4>
        <a:accent5>
          <a:srgbClr val="FFB8AA"/>
        </a:accent5>
        <a:accent6>
          <a:srgbClr val="497B4D"/>
        </a:accent6>
        <a:hlink>
          <a:srgbClr val="F6E6B8"/>
        </a:hlink>
        <a:folHlink>
          <a:srgbClr val="C7C6B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Aspekt 11">
        <a:dk1>
          <a:srgbClr val="800000"/>
        </a:dk1>
        <a:lt1>
          <a:srgbClr val="C16059"/>
        </a:lt1>
        <a:dk2>
          <a:srgbClr val="F7D47D"/>
        </a:dk2>
        <a:lt2>
          <a:srgbClr val="000000"/>
        </a:lt2>
        <a:accent1>
          <a:srgbClr val="D5B781"/>
        </a:accent1>
        <a:accent2>
          <a:srgbClr val="528856"/>
        </a:accent2>
        <a:accent3>
          <a:srgbClr val="DDB6B5"/>
        </a:accent3>
        <a:accent4>
          <a:srgbClr val="6C0000"/>
        </a:accent4>
        <a:accent5>
          <a:srgbClr val="E7D8C1"/>
        </a:accent5>
        <a:accent6>
          <a:srgbClr val="497B4D"/>
        </a:accent6>
        <a:hlink>
          <a:srgbClr val="F6E6B8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Aspekt 12">
        <a:dk1>
          <a:srgbClr val="000000"/>
        </a:dk1>
        <a:lt1>
          <a:srgbClr val="CCFF99"/>
        </a:lt1>
        <a:dk2>
          <a:srgbClr val="330033"/>
        </a:dk2>
        <a:lt2>
          <a:srgbClr val="330033"/>
        </a:lt2>
        <a:accent1>
          <a:srgbClr val="CCFF99"/>
        </a:accent1>
        <a:accent2>
          <a:srgbClr val="FF0000"/>
        </a:accent2>
        <a:accent3>
          <a:srgbClr val="E2FFCA"/>
        </a:accent3>
        <a:accent4>
          <a:srgbClr val="000000"/>
        </a:accent4>
        <a:accent5>
          <a:srgbClr val="E2FF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Aspekt 13">
        <a:dk1>
          <a:srgbClr val="000000"/>
        </a:dk1>
        <a:lt1>
          <a:srgbClr val="CCFFCC"/>
        </a:lt1>
        <a:dk2>
          <a:srgbClr val="330033"/>
        </a:dk2>
        <a:lt2>
          <a:srgbClr val="330033"/>
        </a:lt2>
        <a:accent1>
          <a:srgbClr val="CCFF99"/>
        </a:accent1>
        <a:accent2>
          <a:srgbClr val="FF0000"/>
        </a:accent2>
        <a:accent3>
          <a:srgbClr val="E2FFE2"/>
        </a:accent3>
        <a:accent4>
          <a:srgbClr val="000000"/>
        </a:accent4>
        <a:accent5>
          <a:srgbClr val="E2FF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Aspekt 14">
        <a:dk1>
          <a:srgbClr val="000000"/>
        </a:dk1>
        <a:lt1>
          <a:srgbClr val="FFFFCC"/>
        </a:lt1>
        <a:dk2>
          <a:srgbClr val="330033"/>
        </a:dk2>
        <a:lt2>
          <a:srgbClr val="330033"/>
        </a:lt2>
        <a:accent1>
          <a:srgbClr val="CCFF99"/>
        </a:accent1>
        <a:accent2>
          <a:srgbClr val="FF0000"/>
        </a:accent2>
        <a:accent3>
          <a:srgbClr val="FFFFE2"/>
        </a:accent3>
        <a:accent4>
          <a:srgbClr val="000000"/>
        </a:accent4>
        <a:accent5>
          <a:srgbClr val="E2FF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Aspekt 15">
        <a:dk1>
          <a:srgbClr val="000000"/>
        </a:dk1>
        <a:lt1>
          <a:srgbClr val="FFFFCC"/>
        </a:lt1>
        <a:dk2>
          <a:srgbClr val="330033"/>
        </a:dk2>
        <a:lt2>
          <a:srgbClr val="FFFFCC"/>
        </a:lt2>
        <a:accent1>
          <a:srgbClr val="CCFF99"/>
        </a:accent1>
        <a:accent2>
          <a:srgbClr val="FF0000"/>
        </a:accent2>
        <a:accent3>
          <a:srgbClr val="FFFFE2"/>
        </a:accent3>
        <a:accent4>
          <a:srgbClr val="000000"/>
        </a:accent4>
        <a:accent5>
          <a:srgbClr val="E2FF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Aspekt 16">
        <a:dk1>
          <a:srgbClr val="000000"/>
        </a:dk1>
        <a:lt1>
          <a:srgbClr val="FFFFCC"/>
        </a:lt1>
        <a:dk2>
          <a:srgbClr val="330033"/>
        </a:dk2>
        <a:lt2>
          <a:srgbClr val="FFFFCC"/>
        </a:lt2>
        <a:accent1>
          <a:srgbClr val="CCFF99"/>
        </a:accent1>
        <a:accent2>
          <a:srgbClr val="FF0000"/>
        </a:accent2>
        <a:accent3>
          <a:srgbClr val="FFFFE2"/>
        </a:accent3>
        <a:accent4>
          <a:srgbClr val="000000"/>
        </a:accent4>
        <a:accent5>
          <a:srgbClr val="E2FFCA"/>
        </a:accent5>
        <a:accent6>
          <a:srgbClr val="E70000"/>
        </a:accent6>
        <a:hlink>
          <a:srgbClr val="990033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arij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arij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Maple</Template>
  <TotalTime>1339</TotalTime>
  <Words>323</Words>
  <Application>Microsoft Office PowerPoint</Application>
  <PresentationFormat>On-screen Show (4:3)</PresentationFormat>
  <Paragraphs>51</Paragraphs>
  <Slides>10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0" baseType="lpstr">
      <vt:lpstr>Arial</vt:lpstr>
      <vt:lpstr>Times New Roman</vt:lpstr>
      <vt:lpstr>Verdana</vt:lpstr>
      <vt:lpstr>Wingdings 2</vt:lpstr>
      <vt:lpstr>Wingdings</vt:lpstr>
      <vt:lpstr>Kimono</vt:lpstr>
      <vt:lpstr>Maple</vt:lpstr>
      <vt:lpstr>Layers</vt:lpstr>
      <vt:lpstr>5_Aspekt</vt:lpstr>
      <vt:lpstr>Microsoft Visio Drawing</vt:lpstr>
      <vt:lpstr>ПРИКАЗ ИЗБОРНОГ ПРЕДМЕТА:  ТЕОРИЈА  АЛГОРИТАМА</vt:lpstr>
      <vt:lpstr>Slide 2</vt:lpstr>
      <vt:lpstr>Slide 3</vt:lpstr>
      <vt:lpstr>Литература:</vt:lpstr>
      <vt:lpstr>Предававања-садржај:</vt:lpstr>
      <vt:lpstr>Практична настава: </vt:lpstr>
      <vt:lpstr>Slide 7</vt:lpstr>
      <vt:lpstr>Приказ неких тема: графови</vt:lpstr>
      <vt:lpstr>Приказ неких тема: проблеми са многоуглом</vt:lpstr>
      <vt:lpstr>Приказ неких тема: Криптографија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PC</dc:creator>
  <cp:lastModifiedBy>Milica</cp:lastModifiedBy>
  <cp:revision>142</cp:revision>
  <cp:lastPrinted>1601-01-01T00:00:00Z</cp:lastPrinted>
  <dcterms:created xsi:type="dcterms:W3CDTF">2010-07-03T19:03:58Z</dcterms:created>
  <dcterms:modified xsi:type="dcterms:W3CDTF">2019-10-14T20:27:36Z</dcterms:modified>
</cp:coreProperties>
</file>